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377" r:id="rId4"/>
    <p:sldId id="378" r:id="rId5"/>
    <p:sldId id="375" r:id="rId6"/>
    <p:sldId id="376" r:id="rId7"/>
    <p:sldId id="382" r:id="rId8"/>
    <p:sldId id="381" r:id="rId9"/>
    <p:sldId id="380" r:id="rId10"/>
    <p:sldId id="386" r:id="rId11"/>
    <p:sldId id="385" r:id="rId12"/>
    <p:sldId id="392" r:id="rId13"/>
    <p:sldId id="384" r:id="rId14"/>
    <p:sldId id="398" r:id="rId15"/>
    <p:sldId id="383" r:id="rId16"/>
    <p:sldId id="391" r:id="rId17"/>
    <p:sldId id="393" r:id="rId18"/>
    <p:sldId id="409" r:id="rId19"/>
    <p:sldId id="390" r:id="rId20"/>
    <p:sldId id="389" r:id="rId21"/>
    <p:sldId id="412" r:id="rId22"/>
    <p:sldId id="413" r:id="rId23"/>
    <p:sldId id="388" r:id="rId24"/>
    <p:sldId id="395" r:id="rId25"/>
    <p:sldId id="394" r:id="rId26"/>
    <p:sldId id="410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  <p:sldId id="400" r:id="rId37"/>
    <p:sldId id="374" r:id="rId38"/>
    <p:sldId id="402" r:id="rId39"/>
    <p:sldId id="403" r:id="rId40"/>
    <p:sldId id="401" r:id="rId41"/>
    <p:sldId id="408" r:id="rId42"/>
    <p:sldId id="406" r:id="rId43"/>
    <p:sldId id="405" r:id="rId44"/>
    <p:sldId id="404" r:id="rId45"/>
    <p:sldId id="407" r:id="rId46"/>
    <p:sldId id="396" r:id="rId47"/>
    <p:sldId id="411" r:id="rId4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Novotna" initials="R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86F4FC-835E-445C-9BA6-90BF419C2A8D}" v="67" dt="2023-09-18T11:45:41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7" autoAdjust="0"/>
    <p:restoredTop sz="94660"/>
  </p:normalViewPr>
  <p:slideViewPr>
    <p:cSldViewPr>
      <p:cViewPr varScale="1">
        <p:scale>
          <a:sx n="74" d="100"/>
          <a:sy n="74" d="100"/>
        </p:scale>
        <p:origin x="191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Kabelková" userId="d6dc14cb53683ef3" providerId="LiveId" clId="{92593EA8-8062-4C49-8CF8-BD6FA871F1DB}"/>
    <pc:docChg chg="undo redo custSel addSld delSld modSld sldOrd addMainMaster delMainMaster addSection delSection modSection">
      <pc:chgData name="Kamila Kabelková" userId="d6dc14cb53683ef3" providerId="LiveId" clId="{92593EA8-8062-4C49-8CF8-BD6FA871F1DB}" dt="2023-08-11T09:27:47.594" v="1667" actId="20577"/>
      <pc:docMkLst>
        <pc:docMk/>
      </pc:docMkLst>
      <pc:sldChg chg="addSp delSp modSp mod chgLayout">
        <pc:chgData name="Kamila Kabelková" userId="d6dc14cb53683ef3" providerId="LiveId" clId="{92593EA8-8062-4C49-8CF8-BD6FA871F1DB}" dt="2023-08-10T16:12:51.909" v="768" actId="20578"/>
        <pc:sldMkLst>
          <pc:docMk/>
          <pc:sldMk cId="0" sldId="256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9" creationId="{C53FADD7-2873-7D1C-5D3B-5F26E246B242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0" creationId="{47A7F2A8-0AE6-CCB8-5BE1-2DCF8717EF45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1" creationId="{D23FB763-0542-BD6B-4E4F-FD9AE4BCDA8C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2" creationId="{BC6904F1-D8F0-90F9-DB12-44D0B502FB69}"/>
          </ac:spMkLst>
        </pc:spChg>
        <pc:spChg chg="mod">
          <ac:chgData name="Kamila Kabelková" userId="d6dc14cb53683ef3" providerId="LiveId" clId="{92593EA8-8062-4C49-8CF8-BD6FA871F1DB}" dt="2023-08-10T16:12:51.909" v="768" actId="20578"/>
          <ac:spMkLst>
            <pc:docMk/>
            <pc:sldMk cId="0" sldId="256"/>
            <ac:spMk id="17" creationId="{00000000-0000-0000-0000-000000000000}"/>
          </ac:spMkLst>
        </pc:spChg>
        <pc:picChg chg="add mod">
          <ac:chgData name="Kamila Kabelková" userId="d6dc14cb53683ef3" providerId="LiveId" clId="{92593EA8-8062-4C49-8CF8-BD6FA871F1DB}" dt="2023-08-10T15:00:49.800" v="3" actId="1076"/>
          <ac:picMkLst>
            <pc:docMk/>
            <pc:sldMk cId="0" sldId="256"/>
            <ac:picMk id="7" creationId="{835D16C2-6A6F-45C9-6E1B-514DD01C05D7}"/>
          </ac:picMkLst>
        </pc:picChg>
        <pc:picChg chg="del">
          <ac:chgData name="Kamila Kabelková" userId="d6dc14cb53683ef3" providerId="LiveId" clId="{92593EA8-8062-4C49-8CF8-BD6FA871F1DB}" dt="2023-08-10T15:00:23.696" v="0" actId="478"/>
          <ac:picMkLst>
            <pc:docMk/>
            <pc:sldMk cId="0" sldId="256"/>
            <ac:picMk id="1028" creationId="{00000000-0000-0000-0000-000000000000}"/>
          </ac:picMkLst>
        </pc:picChg>
      </pc:sldChg>
      <pc:sldChg chg="addSp delSp modSp mod chgLayout">
        <pc:chgData name="Kamila Kabelková" userId="d6dc14cb53683ef3" providerId="LiveId" clId="{92593EA8-8062-4C49-8CF8-BD6FA871F1DB}" dt="2023-08-11T09:13:08.512" v="1419" actId="27636"/>
        <pc:sldMkLst>
          <pc:docMk/>
          <pc:sldMk cId="0" sldId="257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3" creationId="{00000000-0000-0000-0000-000000000000}"/>
          </ac:spMkLst>
        </pc:spChg>
        <pc:spChg chg="add mod ord">
          <ac:chgData name="Kamila Kabelková" userId="d6dc14cb53683ef3" providerId="LiveId" clId="{92593EA8-8062-4C49-8CF8-BD6FA871F1DB}" dt="2023-08-11T07:29:30.680" v="1265" actId="122"/>
          <ac:spMkLst>
            <pc:docMk/>
            <pc:sldMk cId="0" sldId="257"/>
            <ac:spMk id="4" creationId="{877C9717-A19D-B592-F35D-B1BF9BB7EAA8}"/>
          </ac:spMkLst>
        </pc:spChg>
        <pc:spChg chg="add mod ord">
          <ac:chgData name="Kamila Kabelková" userId="d6dc14cb53683ef3" providerId="LiveId" clId="{92593EA8-8062-4C49-8CF8-BD6FA871F1DB}" dt="2023-08-11T09:13:08.512" v="1419" actId="27636"/>
          <ac:spMkLst>
            <pc:docMk/>
            <pc:sldMk cId="0" sldId="257"/>
            <ac:spMk id="5" creationId="{B4939116-42AD-08DC-DA9F-CB2A42F615E9}"/>
          </ac:spMkLst>
        </pc:spChg>
        <pc:spChg chg="del mod">
          <ac:chgData name="Kamila Kabelková" userId="d6dc14cb53683ef3" providerId="LiveId" clId="{92593EA8-8062-4C49-8CF8-BD6FA871F1DB}" dt="2023-08-10T15:07:52.366" v="158" actId="478"/>
          <ac:spMkLst>
            <pc:docMk/>
            <pc:sldMk cId="0" sldId="257"/>
            <ac:spMk id="17" creationId="{00000000-0000-0000-0000-000000000000}"/>
          </ac:spMkLst>
        </pc:spChg>
        <pc:picChg chg="add del mod">
          <ac:chgData name="Kamila Kabelková" userId="d6dc14cb53683ef3" providerId="LiveId" clId="{92593EA8-8062-4C49-8CF8-BD6FA871F1DB}" dt="2023-08-10T15:18:09.104" v="246" actId="478"/>
          <ac:picMkLst>
            <pc:docMk/>
            <pc:sldMk cId="0" sldId="257"/>
            <ac:picMk id="7" creationId="{A2FF37EB-9548-C493-B389-B0E598E3DB97}"/>
          </ac:picMkLst>
        </pc:picChg>
        <pc:picChg chg="del">
          <ac:chgData name="Kamila Kabelková" userId="d6dc14cb53683ef3" providerId="LiveId" clId="{92593EA8-8062-4C49-8CF8-BD6FA871F1DB}" dt="2023-08-10T15:18:05.503" v="244" actId="478"/>
          <ac:picMkLst>
            <pc:docMk/>
            <pc:sldMk cId="0" sldId="257"/>
            <ac:picMk id="8" creationId="{00000000-0000-0000-0000-000000000000}"/>
          </ac:picMkLst>
        </pc:picChg>
        <pc:picChg chg="add mod">
          <ac:chgData name="Kamila Kabelková" userId="d6dc14cb53683ef3" providerId="LiveId" clId="{92593EA8-8062-4C49-8CF8-BD6FA871F1DB}" dt="2023-08-10T15:18:10.370" v="247"/>
          <ac:picMkLst>
            <pc:docMk/>
            <pc:sldMk cId="0" sldId="257"/>
            <ac:picMk id="11" creationId="{8295B63A-52CC-55A0-AC6E-8934D9905CD7}"/>
          </ac:picMkLst>
        </pc:pic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6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07.650" v="252" actId="47"/>
        <pc:sldMkLst>
          <pc:docMk/>
          <pc:sldMk cId="0" sldId="2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13.543" v="253" actId="2696"/>
        <pc:sldMkLst>
          <pc:docMk/>
          <pc:sldMk cId="0" sldId="27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31.971" v="254" actId="2696"/>
        <pc:sldMkLst>
          <pc:docMk/>
          <pc:sldMk cId="0" sldId="28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8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30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33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3" creationId="{00000000-0000-0000-0000-000000000000}"/>
          </ac:spMkLst>
        </pc:spChg>
      </pc:sldChg>
      <pc:sldChg chg="modSp del ord">
        <pc:chgData name="Kamila Kabelková" userId="d6dc14cb53683ef3" providerId="LiveId" clId="{92593EA8-8062-4C49-8CF8-BD6FA871F1DB}" dt="2023-08-10T15:21:08.762" v="258" actId="2696"/>
        <pc:sldMkLst>
          <pc:docMk/>
          <pc:sldMk cId="1526037773" sldId="34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1724157750" sldId="36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324711366" sldId="36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402022538" sldId="36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02022538" sldId="36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2214315237" sldId="36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3375445269" sldId="36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61242768" sldId="37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1759865376" sldId="3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423253663" sldId="37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3" creationId="{00000000-0000-0000-0000-000000000000}"/>
          </ac:spMkLst>
        </pc:spChg>
      </pc:sldChg>
      <pc:sldChg chg="addSp delSp modSp new add del mod ord modClrScheme chgLayout">
        <pc:chgData name="Kamila Kabelková" userId="d6dc14cb53683ef3" providerId="LiveId" clId="{92593EA8-8062-4C49-8CF8-BD6FA871F1DB}" dt="2023-08-10T15:51:21.051" v="599" actId="1076"/>
        <pc:sldMkLst>
          <pc:docMk/>
          <pc:sldMk cId="1676777245" sldId="374"/>
        </pc:sldMkLst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2" creationId="{D72D33D4-2EAF-46AD-ADFC-D366D444FDD6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3" creationId="{E685D412-1D32-5D2C-B873-862267F7E5A8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50:39.901" v="597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2" creationId="{5715950B-8FC2-FDF1-F15B-964DCC6C812E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3" creationId="{08AF5E77-6BB1-2EEB-E9DE-43DBC71FB915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4" creationId="{98180CA2-CD5E-7950-8841-856AC8AFA461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5" creationId="{35AAFEF3-410B-1903-37DA-1ECA11E7BBD0}"/>
          </ac:spMkLst>
        </pc:spChg>
        <pc:spChg chg="add del mod ord">
          <ac:chgData name="Kamila Kabelková" userId="d6dc14cb53683ef3" providerId="LiveId" clId="{92593EA8-8062-4C49-8CF8-BD6FA871F1DB}" dt="2023-08-10T15:50:21.451" v="593" actId="700"/>
          <ac:spMkLst>
            <pc:docMk/>
            <pc:sldMk cId="1676777245" sldId="374"/>
            <ac:spMk id="16" creationId="{C53AEE07-F6DF-763C-FC69-033DD067D8E3}"/>
          </ac:spMkLst>
        </pc:spChg>
        <pc:graphicFrameChg chg="add del mod modGraphic">
          <ac:chgData name="Kamila Kabelková" userId="d6dc14cb53683ef3" providerId="LiveId" clId="{92593EA8-8062-4C49-8CF8-BD6FA871F1DB}" dt="2023-08-10T15:49:38.597" v="587"/>
          <ac:graphicFrameMkLst>
            <pc:docMk/>
            <pc:sldMk cId="1676777245" sldId="374"/>
            <ac:graphicFrameMk id="11" creationId="{174BDB6C-84BC-CC08-7A0B-3A03E555B26A}"/>
          </ac:graphicFrameMkLst>
        </pc:graphicFrameChg>
        <pc:graphicFrameChg chg="add del mod">
          <ac:chgData name="Kamila Kabelková" userId="d6dc14cb53683ef3" providerId="LiveId" clId="{92593EA8-8062-4C49-8CF8-BD6FA871F1DB}" dt="2023-08-10T15:50:39.901" v="597"/>
          <ac:graphicFrameMkLst>
            <pc:docMk/>
            <pc:sldMk cId="1676777245" sldId="374"/>
            <ac:graphicFrameMk id="17" creationId="{AEE883E9-FC2B-414F-9ACE-22F82E8625D7}"/>
          </ac:graphicFrameMkLst>
        </pc:graphicFrameChg>
        <pc:graphicFrameChg chg="add mod">
          <ac:chgData name="Kamila Kabelková" userId="d6dc14cb53683ef3" providerId="LiveId" clId="{92593EA8-8062-4C49-8CF8-BD6FA871F1DB}" dt="2023-08-10T15:51:21.051" v="599" actId="1076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8" creationId="{78A4B27E-2137-982D-8BFC-67B6ABEB275C}"/>
          </ac:picMkLst>
        </pc:pic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9" creationId="{686AFF83-4F32-F8AC-DFBC-3AF733A4A6A6}"/>
          </ac:picMkLst>
        </pc:pic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6" creationId="{3083CA10-6899-E888-82C3-13D767076311}"/>
          </ac:cxnSpMkLst>
        </pc:cxn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add del">
        <pc:chgData name="Kamila Kabelková" userId="d6dc14cb53683ef3" providerId="LiveId" clId="{92593EA8-8062-4C49-8CF8-BD6FA871F1DB}" dt="2023-08-10T15:01:29.515" v="7" actId="2890"/>
        <pc:sldMkLst>
          <pc:docMk/>
          <pc:sldMk cId="2413863080" sldId="374"/>
        </pc:sldMkLst>
      </pc:sldChg>
      <pc:sldChg chg="new del">
        <pc:chgData name="Kamila Kabelková" userId="d6dc14cb53683ef3" providerId="LiveId" clId="{92593EA8-8062-4C49-8CF8-BD6FA871F1DB}" dt="2023-08-10T15:08:07.263" v="160" actId="2696"/>
        <pc:sldMkLst>
          <pc:docMk/>
          <pc:sldMk cId="4044691016" sldId="374"/>
        </pc:sldMkLst>
      </pc:sldChg>
      <pc:sldChg chg="addSp delSp modSp add mod ord">
        <pc:chgData name="Kamila Kabelková" userId="d6dc14cb53683ef3" providerId="LiveId" clId="{92593EA8-8062-4C49-8CF8-BD6FA871F1DB}" dt="2023-08-11T08:57:33.164" v="1346"/>
        <pc:sldMkLst>
          <pc:docMk/>
          <pc:sldMk cId="2079625382" sldId="375"/>
        </pc:sldMkLst>
        <pc:spChg chg="mod">
          <ac:chgData name="Kamila Kabelková" userId="d6dc14cb53683ef3" providerId="LiveId" clId="{92593EA8-8062-4C49-8CF8-BD6FA871F1DB}" dt="2023-08-10T15:46:32.909" v="561" actId="20577"/>
          <ac:spMkLst>
            <pc:docMk/>
            <pc:sldMk cId="2079625382" sldId="375"/>
            <ac:spMk id="2" creationId="{D72D33D4-2EAF-46AD-ADFC-D366D444FDD6}"/>
          </ac:spMkLst>
        </pc:spChg>
        <pc:spChg chg="del">
          <ac:chgData name="Kamila Kabelková" userId="d6dc14cb53683ef3" providerId="LiveId" clId="{92593EA8-8062-4C49-8CF8-BD6FA871F1DB}" dt="2023-08-10T15:41:45.669" v="471" actId="478"/>
          <ac:spMkLst>
            <pc:docMk/>
            <pc:sldMk cId="2079625382" sldId="375"/>
            <ac:spMk id="3" creationId="{E685D412-1D32-5D2C-B873-862267F7E5A8}"/>
          </ac:spMkLst>
        </pc:spChg>
        <pc:spChg chg="del">
          <ac:chgData name="Kamila Kabelková" userId="d6dc14cb53683ef3" providerId="LiveId" clId="{92593EA8-8062-4C49-8CF8-BD6FA871F1DB}" dt="2023-08-10T15:41:50.075" v="472" actId="478"/>
          <ac:spMkLst>
            <pc:docMk/>
            <pc:sldMk cId="2079625382" sldId="375"/>
            <ac:spMk id="4" creationId="{B2ED6347-4D95-39C5-1CC8-E6ADEE1FA4B3}"/>
          </ac:spMkLst>
        </pc:spChg>
        <pc:picChg chg="add mod">
          <ac:chgData name="Kamila Kabelková" userId="d6dc14cb53683ef3" providerId="LiveId" clId="{92593EA8-8062-4C49-8CF8-BD6FA871F1DB}" dt="2023-08-10T15:32:42.221" v="453" actId="1076"/>
          <ac:picMkLst>
            <pc:docMk/>
            <pc:sldMk cId="2079625382" sldId="375"/>
            <ac:picMk id="11" creationId="{F6DC715C-1F68-33C0-C1FF-CAB56367A427}"/>
          </ac:picMkLst>
        </pc:picChg>
      </pc:sldChg>
      <pc:sldChg chg="add del">
        <pc:chgData name="Kamila Kabelková" userId="d6dc14cb53683ef3" providerId="LiveId" clId="{92593EA8-8062-4C49-8CF8-BD6FA871F1DB}" dt="2023-08-10T15:12:26.959" v="234" actId="2890"/>
        <pc:sldMkLst>
          <pc:docMk/>
          <pc:sldMk cId="3584433356" sldId="375"/>
        </pc:sldMkLst>
      </pc:sldChg>
      <pc:sldChg chg="add del">
        <pc:chgData name="Kamila Kabelková" userId="d6dc14cb53683ef3" providerId="LiveId" clId="{92593EA8-8062-4C49-8CF8-BD6FA871F1DB}" dt="2023-08-10T15:13:13.763" v="237" actId="27028"/>
        <pc:sldMkLst>
          <pc:docMk/>
          <pc:sldMk cId="3827246632" sldId="375"/>
        </pc:sldMkLst>
      </pc:sldChg>
      <pc:sldChg chg="addSp delSp modSp add del mod ord modClrScheme chgLayout">
        <pc:chgData name="Kamila Kabelková" userId="d6dc14cb53683ef3" providerId="LiveId" clId="{92593EA8-8062-4C49-8CF8-BD6FA871F1DB}" dt="2023-08-11T09:27:47.594" v="1667" actId="20577"/>
        <pc:sldMkLst>
          <pc:docMk/>
          <pc:sldMk cId="1494486852" sldId="376"/>
        </pc:sldMkLst>
        <pc:spChg chg="del mod ord">
          <ac:chgData name="Kamila Kabelková" userId="d6dc14cb53683ef3" providerId="LiveId" clId="{92593EA8-8062-4C49-8CF8-BD6FA871F1DB}" dt="2023-08-10T15:42:17.122" v="477" actId="700"/>
          <ac:spMkLst>
            <pc:docMk/>
            <pc:sldMk cId="1494486852" sldId="376"/>
            <ac:spMk id="2" creationId="{D72D33D4-2EAF-46AD-ADFC-D366D444FDD6}"/>
          </ac:spMkLst>
        </pc:spChg>
        <pc:spChg chg="add del mod ord">
          <ac:chgData name="Kamila Kabelková" userId="d6dc14cb53683ef3" providerId="LiveId" clId="{92593EA8-8062-4C49-8CF8-BD6FA871F1DB}" dt="2023-08-10T15:42:41.293" v="483" actId="478"/>
          <ac:spMkLst>
            <pc:docMk/>
            <pc:sldMk cId="1494486852" sldId="376"/>
            <ac:spMk id="3" creationId="{66E8A0F0-F286-C03C-3449-A062B19C5FEB}"/>
          </ac:spMkLst>
        </pc:spChg>
        <pc:spChg chg="add del mod ord">
          <ac:chgData name="Kamila Kabelková" userId="d6dc14cb53683ef3" providerId="LiveId" clId="{92593EA8-8062-4C49-8CF8-BD6FA871F1DB}" dt="2023-08-10T15:42:32.975" v="480" actId="478"/>
          <ac:spMkLst>
            <pc:docMk/>
            <pc:sldMk cId="1494486852" sldId="376"/>
            <ac:spMk id="4" creationId="{86BBD540-6C1F-BCC5-58B2-F139B7917D8B}"/>
          </ac:spMkLst>
        </pc:spChg>
        <pc:spChg chg="mod ord">
          <ac:chgData name="Kamila Kabelková" userId="d6dc14cb53683ef3" providerId="LiveId" clId="{92593EA8-8062-4C49-8CF8-BD6FA871F1DB}" dt="2023-08-10T15:44:25.517" v="487" actId="700"/>
          <ac:spMkLst>
            <pc:docMk/>
            <pc:sldMk cId="1494486852" sldId="376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42:38.756" v="482" actId="478"/>
          <ac:spMkLst>
            <pc:docMk/>
            <pc:sldMk cId="1494486852" sldId="376"/>
            <ac:spMk id="10" creationId="{335A1221-C032-D838-1D45-73C0AC12FA5F}"/>
          </ac:spMkLst>
        </pc:spChg>
        <pc:spChg chg="add del mod ord">
          <ac:chgData name="Kamila Kabelková" userId="d6dc14cb53683ef3" providerId="LiveId" clId="{92593EA8-8062-4C49-8CF8-BD6FA871F1DB}" dt="2023-08-10T15:42:29.450" v="479" actId="478"/>
          <ac:spMkLst>
            <pc:docMk/>
            <pc:sldMk cId="1494486852" sldId="376"/>
            <ac:spMk id="12" creationId="{58502773-F1F1-ED99-510E-E6A5E5FBB0BF}"/>
          </ac:spMkLst>
        </pc:spChg>
        <pc:spChg chg="add del mod ord">
          <ac:chgData name="Kamila Kabelková" userId="d6dc14cb53683ef3" providerId="LiveId" clId="{92593EA8-8062-4C49-8CF8-BD6FA871F1DB}" dt="2023-08-10T15:42:23.447" v="478" actId="478"/>
          <ac:spMkLst>
            <pc:docMk/>
            <pc:sldMk cId="1494486852" sldId="376"/>
            <ac:spMk id="13" creationId="{E02454ED-F078-ED8C-64D4-1EA65AC0725C}"/>
          </ac:spMkLst>
        </pc:spChg>
        <pc:spChg chg="add mod ord">
          <ac:chgData name="Kamila Kabelková" userId="d6dc14cb53683ef3" providerId="LiveId" clId="{92593EA8-8062-4C49-8CF8-BD6FA871F1DB}" dt="2023-08-11T09:20:18.460" v="1663" actId="14100"/>
          <ac:spMkLst>
            <pc:docMk/>
            <pc:sldMk cId="1494486852" sldId="376"/>
            <ac:spMk id="14" creationId="{880562A6-1CB3-E652-6E8E-F9A6DBE2D7AD}"/>
          </ac:spMkLst>
        </pc:spChg>
        <pc:spChg chg="add mod ord">
          <ac:chgData name="Kamila Kabelková" userId="d6dc14cb53683ef3" providerId="LiveId" clId="{92593EA8-8062-4C49-8CF8-BD6FA871F1DB}" dt="2023-08-11T09:27:47.594" v="1667" actId="20577"/>
          <ac:spMkLst>
            <pc:docMk/>
            <pc:sldMk cId="1494486852" sldId="376"/>
            <ac:spMk id="15" creationId="{765BEDAF-F99D-B728-4688-D998D8F52188}"/>
          </ac:spMkLst>
        </pc:spChg>
        <pc:picChg chg="mod">
          <ac:chgData name="Kamila Kabelková" userId="d6dc14cb53683ef3" providerId="LiveId" clId="{92593EA8-8062-4C49-8CF8-BD6FA871F1DB}" dt="2023-08-11T09:19:53.741" v="1652" actId="1076"/>
          <ac:picMkLst>
            <pc:docMk/>
            <pc:sldMk cId="1494486852" sldId="376"/>
            <ac:picMk id="9" creationId="{686AFF83-4F32-F8AC-DFBC-3AF733A4A6A6}"/>
          </ac:picMkLst>
        </pc:picChg>
        <pc:picChg chg="del">
          <ac:chgData name="Kamila Kabelková" userId="d6dc14cb53683ef3" providerId="LiveId" clId="{92593EA8-8062-4C49-8CF8-BD6FA871F1DB}" dt="2023-08-10T15:42:03.681" v="474" actId="478"/>
          <ac:picMkLst>
            <pc:docMk/>
            <pc:sldMk cId="1494486852" sldId="376"/>
            <ac:picMk id="11" creationId="{F6DC715C-1F68-33C0-C1FF-CAB56367A427}"/>
          </ac:picMkLst>
        </pc:picChg>
      </pc:sldChg>
      <pc:sldChg chg="addSp modSp add del mod ord modClrScheme chgLayout">
        <pc:chgData name="Kamila Kabelková" userId="d6dc14cb53683ef3" providerId="LiveId" clId="{92593EA8-8062-4C49-8CF8-BD6FA871F1DB}" dt="2023-08-11T08:56:55.209" v="1342" actId="20577"/>
        <pc:sldMkLst>
          <pc:docMk/>
          <pc:sldMk cId="2078713144" sldId="377"/>
        </pc:sldMkLst>
        <pc:spChg chg="add mod ord">
          <ac:chgData name="Kamila Kabelková" userId="d6dc14cb53683ef3" providerId="LiveId" clId="{92593EA8-8062-4C49-8CF8-BD6FA871F1DB}" dt="2023-08-11T07:08:37.568" v="936" actId="207"/>
          <ac:spMkLst>
            <pc:docMk/>
            <pc:sldMk cId="2078713144" sldId="377"/>
            <ac:spMk id="2" creationId="{600DEA66-2B0C-9BEE-0B6B-BCC1A73DD937}"/>
          </ac:spMkLst>
        </pc:spChg>
        <pc:spChg chg="add mod ord">
          <ac:chgData name="Kamila Kabelková" userId="d6dc14cb53683ef3" providerId="LiveId" clId="{92593EA8-8062-4C49-8CF8-BD6FA871F1DB}" dt="2023-08-11T08:56:55.209" v="1342" actId="20577"/>
          <ac:spMkLst>
            <pc:docMk/>
            <pc:sldMk cId="2078713144" sldId="377"/>
            <ac:spMk id="3" creationId="{2DD64E09-D425-1877-4E39-DBF2FC443459}"/>
          </ac:spMkLst>
        </pc:spChg>
        <pc:spChg chg="mod ord">
          <ac:chgData name="Kamila Kabelková" userId="d6dc14cb53683ef3" providerId="LiveId" clId="{92593EA8-8062-4C49-8CF8-BD6FA871F1DB}" dt="2023-08-10T16:13:37.226" v="771" actId="700"/>
          <ac:spMkLst>
            <pc:docMk/>
            <pc:sldMk cId="2078713144" sldId="377"/>
            <ac:spMk id="5" creationId="{DBAB51DC-0F12-A96D-4D62-6DDCE8A08D6E}"/>
          </ac:spMkLst>
        </pc:spChg>
      </pc:sldChg>
      <pc:sldChg chg="addSp delSp modSp add del mod ord modClrScheme chgLayout">
        <pc:chgData name="Kamila Kabelková" userId="d6dc14cb53683ef3" providerId="LiveId" clId="{92593EA8-8062-4C49-8CF8-BD6FA871F1DB}" dt="2023-08-11T09:00:58.721" v="1392" actId="20577"/>
        <pc:sldMkLst>
          <pc:docMk/>
          <pc:sldMk cId="701831872" sldId="378"/>
        </pc:sldMkLst>
        <pc:spChg chg="add del mod ord">
          <ac:chgData name="Kamila Kabelková" userId="d6dc14cb53683ef3" providerId="LiveId" clId="{92593EA8-8062-4C49-8CF8-BD6FA871F1DB}" dt="2023-08-10T16:18:40.395" v="877" actId="478"/>
          <ac:spMkLst>
            <pc:docMk/>
            <pc:sldMk cId="701831872" sldId="378"/>
            <ac:spMk id="2" creationId="{EBBCCF10-B46A-DAC0-D95E-8EE999F4E03F}"/>
          </ac:spMkLst>
        </pc:spChg>
        <pc:spChg chg="add mod ord">
          <ac:chgData name="Kamila Kabelková" userId="d6dc14cb53683ef3" providerId="LiveId" clId="{92593EA8-8062-4C49-8CF8-BD6FA871F1DB}" dt="2023-08-11T09:00:58.721" v="1392" actId="20577"/>
          <ac:spMkLst>
            <pc:docMk/>
            <pc:sldMk cId="701831872" sldId="378"/>
            <ac:spMk id="3" creationId="{5B75807D-A95B-2D2E-44D4-30655FEC8C2C}"/>
          </ac:spMkLst>
        </pc:spChg>
        <pc:spChg chg="mod ord">
          <ac:chgData name="Kamila Kabelková" userId="d6dc14cb53683ef3" providerId="LiveId" clId="{92593EA8-8062-4C49-8CF8-BD6FA871F1DB}" dt="2023-08-10T16:18:31.373" v="874" actId="700"/>
          <ac:spMkLst>
            <pc:docMk/>
            <pc:sldMk cId="701831872" sldId="378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92593EA8-8062-4C49-8CF8-BD6FA871F1DB}" dt="2023-08-11T09:19:07.897" v="1646" actId="14100"/>
        <pc:sldMkLst>
          <pc:docMk/>
          <pc:sldMk cId="3475017183" sldId="379"/>
        </pc:sldMkLst>
        <pc:spChg chg="add mod ord">
          <ac:chgData name="Kamila Kabelková" userId="d6dc14cb53683ef3" providerId="LiveId" clId="{92593EA8-8062-4C49-8CF8-BD6FA871F1DB}" dt="2023-08-11T09:17:26.662" v="1603" actId="255"/>
          <ac:spMkLst>
            <pc:docMk/>
            <pc:sldMk cId="3475017183" sldId="379"/>
            <ac:spMk id="2" creationId="{FA2E74BB-6A69-B79C-1BDC-8B0ED6B0EF80}"/>
          </ac:spMkLst>
        </pc:spChg>
        <pc:spChg chg="add mod ord">
          <ac:chgData name="Kamila Kabelková" userId="d6dc14cb53683ef3" providerId="LiveId" clId="{92593EA8-8062-4C49-8CF8-BD6FA871F1DB}" dt="2023-08-11T09:19:07.897" v="1646" actId="14100"/>
          <ac:spMkLst>
            <pc:docMk/>
            <pc:sldMk cId="3475017183" sldId="379"/>
            <ac:spMk id="3" creationId="{843496E2-F4CA-A86F-6F96-9F5B856B5D65}"/>
          </ac:spMkLst>
        </pc:spChg>
        <pc:spChg chg="mod ord">
          <ac:chgData name="Kamila Kabelková" userId="d6dc14cb53683ef3" providerId="LiveId" clId="{92593EA8-8062-4C49-8CF8-BD6FA871F1DB}" dt="2023-08-11T09:10:08.636" v="1400" actId="700"/>
          <ac:spMkLst>
            <pc:docMk/>
            <pc:sldMk cId="3475017183" sldId="379"/>
            <ac:spMk id="5" creationId="{DBAB51DC-0F12-A96D-4D62-6DDCE8A08D6E}"/>
          </ac:spMkLst>
        </pc:spChg>
        <pc:cxnChg chg="mod">
          <ac:chgData name="Kamila Kabelková" userId="d6dc14cb53683ef3" providerId="LiveId" clId="{92593EA8-8062-4C49-8CF8-BD6FA871F1DB}" dt="2023-08-11T09:10:14.521" v="1402" actId="1076"/>
          <ac:cxnSpMkLst>
            <pc:docMk/>
            <pc:sldMk cId="3475017183" sldId="379"/>
            <ac:cxnSpMk id="7" creationId="{728F539A-DE02-D589-7A6D-8815C786A8E8}"/>
          </ac:cxnSpMkLst>
        </pc:cxnChg>
      </pc:sldChg>
      <pc:sldChg chg="add">
        <pc:chgData name="Kamila Kabelková" userId="d6dc14cb53683ef3" providerId="LiveId" clId="{92593EA8-8062-4C49-8CF8-BD6FA871F1DB}" dt="2023-08-11T09:09:47.908" v="1395" actId="2890"/>
        <pc:sldMkLst>
          <pc:docMk/>
          <pc:sldMk cId="517551496" sldId="380"/>
        </pc:sldMkLst>
      </pc:sldChg>
      <pc:sldChg chg="add">
        <pc:chgData name="Kamila Kabelková" userId="d6dc14cb53683ef3" providerId="LiveId" clId="{92593EA8-8062-4C49-8CF8-BD6FA871F1DB}" dt="2023-08-11T09:09:51.343" v="1396" actId="2890"/>
        <pc:sldMkLst>
          <pc:docMk/>
          <pc:sldMk cId="686662041" sldId="381"/>
        </pc:sldMkLst>
      </pc:sldChg>
      <pc:sldChg chg="add">
        <pc:chgData name="Kamila Kabelková" userId="d6dc14cb53683ef3" providerId="LiveId" clId="{92593EA8-8062-4C49-8CF8-BD6FA871F1DB}" dt="2023-08-11T09:09:53.941" v="1397" actId="2890"/>
        <pc:sldMkLst>
          <pc:docMk/>
          <pc:sldMk cId="280866135" sldId="382"/>
        </pc:sldMkLst>
      </pc:sldChg>
      <pc:sldMasterChg chg="add del addSldLayout delSldLayout">
        <pc:chgData name="Kamila Kabelková" userId="d6dc14cb53683ef3" providerId="LiveId" clId="{92593EA8-8062-4C49-8CF8-BD6FA871F1DB}" dt="2023-08-10T15:13:13.763" v="237" actId="27028"/>
        <pc:sldMasterMkLst>
          <pc:docMk/>
          <pc:sldMasterMk cId="486721602" sldId="2147483660"/>
        </pc:sldMasterMkLst>
        <pc:sldLayoutChg chg="add del">
          <pc:chgData name="Kamila Kabelková" userId="d6dc14cb53683ef3" providerId="LiveId" clId="{92593EA8-8062-4C49-8CF8-BD6FA871F1DB}" dt="2023-08-10T15:13:13.763" v="237" actId="27028"/>
          <pc:sldLayoutMkLst>
            <pc:docMk/>
            <pc:sldMasterMk cId="486721602" sldId="2147483660"/>
            <pc:sldLayoutMk cId="84215519" sldId="2147483666"/>
          </pc:sldLayoutMkLst>
        </pc:sldLayoutChg>
      </pc:sldMasterChg>
    </pc:docChg>
  </pc:docChgLst>
  <pc:docChgLst>
    <pc:chgData name="Kamila Kabelková" userId="d6dc14cb53683ef3" providerId="LiveId" clId="{D062A638-445B-40ED-9E21-3366180D80BA}"/>
    <pc:docChg chg="undo redo custSel addSld delSld modSld sldOrd addSection delSection modSection">
      <pc:chgData name="Kamila Kabelková" userId="d6dc14cb53683ef3" providerId="LiveId" clId="{D062A638-445B-40ED-9E21-3366180D80BA}" dt="2023-08-18T09:51:39.084" v="5637" actId="20577"/>
      <pc:docMkLst>
        <pc:docMk/>
      </pc:docMkLst>
      <pc:sldChg chg="modSp mod">
        <pc:chgData name="Kamila Kabelková" userId="d6dc14cb53683ef3" providerId="LiveId" clId="{D062A638-445B-40ED-9E21-3366180D80BA}" dt="2023-08-18T09:43:11.014" v="5628" actId="207"/>
        <pc:sldMkLst>
          <pc:docMk/>
          <pc:sldMk cId="0" sldId="256"/>
        </pc:sldMkLst>
        <pc:spChg chg="mod">
          <ac:chgData name="Kamila Kabelková" userId="d6dc14cb53683ef3" providerId="LiveId" clId="{D062A638-445B-40ED-9E21-3366180D80BA}" dt="2023-08-18T09:43:11.014" v="5628" actId="207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D062A638-445B-40ED-9E21-3366180D80BA}" dt="2023-08-15T08:33:23.749" v="100" actId="20577"/>
        <pc:sldMkLst>
          <pc:docMk/>
          <pc:sldMk cId="0" sldId="257"/>
        </pc:sldMkLst>
        <pc:spChg chg="mod">
          <ac:chgData name="Kamila Kabelková" userId="d6dc14cb53683ef3" providerId="LiveId" clId="{D062A638-445B-40ED-9E21-3366180D80BA}" dt="2023-08-15T08:33:23.749" v="100" actId="20577"/>
          <ac:spMkLst>
            <pc:docMk/>
            <pc:sldMk cId="0" sldId="257"/>
            <ac:spMk id="5" creationId="{B4939116-42AD-08DC-DA9F-CB2A42F615E9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31:59.904" v="5593" actId="1076"/>
        <pc:sldMkLst>
          <pc:docMk/>
          <pc:sldMk cId="1676777245" sldId="374"/>
        </pc:sldMkLst>
        <pc:spChg chg="mod ord">
          <ac:chgData name="Kamila Kabelková" userId="d6dc14cb53683ef3" providerId="LiveId" clId="{D062A638-445B-40ED-9E21-3366180D80BA}" dt="2023-08-18T09:31:59.904" v="5593" actId="1076"/>
          <ac:spMkLst>
            <pc:docMk/>
            <pc:sldMk cId="1676777245" sldId="374"/>
            <ac:spMk id="2" creationId="{D72D33D4-2EAF-46AD-ADFC-D366D444FDD6}"/>
          </ac:spMkLst>
        </pc:spChg>
        <pc:spChg chg="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3" creationId="{E685D412-1D32-5D2C-B873-862267F7E5A8}"/>
          </ac:spMkLst>
        </pc:spChg>
        <pc:spChg chg="del mod ord">
          <ac:chgData name="Kamila Kabelková" userId="d6dc14cb53683ef3" providerId="LiveId" clId="{D062A638-445B-40ED-9E21-3366180D80BA}" dt="2023-08-16T12:53:56.696" v="4320" actId="478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5" creationId="{DBAB51DC-0F12-A96D-4D62-6DDCE8A08D6E}"/>
          </ac:spMkLst>
        </pc:spChg>
        <pc:spChg chg="del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1" creationId="{2AE3CC28-34CC-6A59-218A-5C115F941416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2" creationId="{A3B4B118-166B-6ED0-514A-9F332F4D6A01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3" creationId="{ED0514AF-2743-4FFB-E11A-8ACFC1CBF2A0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4" creationId="{692A0299-4711-2688-BEF7-894758A1065F}"/>
          </ac:spMkLst>
        </pc:spChg>
        <pc:spChg chg="add 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15" creationId="{63A57897-332B-161F-E8E1-B6A58CB41BFA}"/>
          </ac:spMkLst>
        </pc:spChg>
        <pc:spChg chg="add mod ord">
          <ac:chgData name="Kamila Kabelková" userId="d6dc14cb53683ef3" providerId="LiveId" clId="{D062A638-445B-40ED-9E21-3366180D80BA}" dt="2023-08-17T10:04:14.177" v="4789" actId="14100"/>
          <ac:spMkLst>
            <pc:docMk/>
            <pc:sldMk cId="1676777245" sldId="374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5:34.999" v="4334" actId="478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cxnChg chg="mod">
          <ac:chgData name="Kamila Kabelková" userId="d6dc14cb53683ef3" providerId="LiveId" clId="{D062A638-445B-40ED-9E21-3366180D80BA}" dt="2023-08-16T12:17:03.285" v="3803" actId="1076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modSp mod">
        <pc:chgData name="Kamila Kabelková" userId="d6dc14cb53683ef3" providerId="LiveId" clId="{D062A638-445B-40ED-9E21-3366180D80BA}" dt="2023-08-15T08:33:48.007" v="105" actId="20577"/>
        <pc:sldMkLst>
          <pc:docMk/>
          <pc:sldMk cId="2079625382" sldId="375"/>
        </pc:sldMkLst>
        <pc:spChg chg="mod">
          <ac:chgData name="Kamila Kabelková" userId="d6dc14cb53683ef3" providerId="LiveId" clId="{D062A638-445B-40ED-9E21-3366180D80BA}" dt="2023-08-15T08:33:48.007" v="105" actId="20577"/>
          <ac:spMkLst>
            <pc:docMk/>
            <pc:sldMk cId="2079625382" sldId="375"/>
            <ac:spMk id="2" creationId="{D72D33D4-2EAF-46AD-ADFC-D366D444FDD6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51:39.084" v="5637" actId="20577"/>
        <pc:sldMkLst>
          <pc:docMk/>
          <pc:sldMk cId="1494486852" sldId="376"/>
        </pc:sldMkLst>
        <pc:spChg chg="add del mod ord">
          <ac:chgData name="Kamila Kabelková" userId="d6dc14cb53683ef3" providerId="LiveId" clId="{D062A638-445B-40ED-9E21-3366180D80BA}" dt="2023-08-15T08:36:16.255" v="127" actId="3680"/>
          <ac:spMkLst>
            <pc:docMk/>
            <pc:sldMk cId="1494486852" sldId="376"/>
            <ac:spMk id="2" creationId="{2BE7B5ED-EE39-3745-46F7-5E2E68C67912}"/>
          </ac:spMkLst>
        </pc:spChg>
        <pc:spChg chg="mod ord">
          <ac:chgData name="Kamila Kabelková" userId="d6dc14cb53683ef3" providerId="LiveId" clId="{D062A638-445B-40ED-9E21-3366180D80BA}" dt="2023-08-15T08:35:50.995" v="125" actId="700"/>
          <ac:spMkLst>
            <pc:docMk/>
            <pc:sldMk cId="1494486852" sldId="376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5T08:53:07.448" v="460" actId="478"/>
          <ac:spMkLst>
            <pc:docMk/>
            <pc:sldMk cId="1494486852" sldId="376"/>
            <ac:spMk id="11" creationId="{0E152ADC-D888-B42E-44E4-511ACBC1F4E0}"/>
          </ac:spMkLst>
        </pc:spChg>
        <pc:spChg chg="add del mod">
          <ac:chgData name="Kamila Kabelková" userId="d6dc14cb53683ef3" providerId="LiveId" clId="{D062A638-445B-40ED-9E21-3366180D80BA}" dt="2023-08-15T08:53:21.904" v="464" actId="478"/>
          <ac:spMkLst>
            <pc:docMk/>
            <pc:sldMk cId="1494486852" sldId="376"/>
            <ac:spMk id="13" creationId="{2F24B4F8-4EF4-7C3D-9FA9-FDB5F50B669F}"/>
          </ac:spMkLst>
        </pc:spChg>
        <pc:spChg chg="mod ord">
          <ac:chgData name="Kamila Kabelková" userId="d6dc14cb53683ef3" providerId="LiveId" clId="{D062A638-445B-40ED-9E21-3366180D80BA}" dt="2023-08-16T09:22:10.101" v="2337" actId="207"/>
          <ac:spMkLst>
            <pc:docMk/>
            <pc:sldMk cId="1494486852" sldId="376"/>
            <ac:spMk id="14" creationId="{880562A6-1CB3-E652-6E8E-F9A6DBE2D7AD}"/>
          </ac:spMkLst>
        </pc:spChg>
        <pc:spChg chg="add del mod ord">
          <ac:chgData name="Kamila Kabelková" userId="d6dc14cb53683ef3" providerId="LiveId" clId="{D062A638-445B-40ED-9E21-3366180D80BA}" dt="2023-08-15T08:53:13.363" v="462" actId="478"/>
          <ac:spMkLst>
            <pc:docMk/>
            <pc:sldMk cId="1494486852" sldId="376"/>
            <ac:spMk id="15" creationId="{765BEDAF-F99D-B728-4688-D998D8F52188}"/>
          </ac:spMkLst>
        </pc:spChg>
        <pc:spChg chg="add del mod">
          <ac:chgData name="Kamila Kabelková" userId="d6dc14cb53683ef3" providerId="LiveId" clId="{D062A638-445B-40ED-9E21-3366180D80BA}" dt="2023-08-15T09:01:53.198" v="586" actId="478"/>
          <ac:spMkLst>
            <pc:docMk/>
            <pc:sldMk cId="1494486852" sldId="376"/>
            <ac:spMk id="17" creationId="{4B50408D-036E-4303-0A2C-44CC2EE2AA3F}"/>
          </ac:spMkLst>
        </pc:spChg>
        <pc:graphicFrameChg chg="add mod ord modGraphic">
          <ac:chgData name="Kamila Kabelková" userId="d6dc14cb53683ef3" providerId="LiveId" clId="{D062A638-445B-40ED-9E21-3366180D80BA}" dt="2023-08-18T09:51:39.084" v="5637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  <pc:picChg chg="add del">
          <ac:chgData name="Kamila Kabelková" userId="d6dc14cb53683ef3" providerId="LiveId" clId="{D062A638-445B-40ED-9E21-3366180D80BA}" dt="2023-08-15T08:39:34.578" v="164" actId="478"/>
          <ac:picMkLst>
            <pc:docMk/>
            <pc:sldMk cId="1494486852" sldId="376"/>
            <ac:picMk id="4" creationId="{58E978F0-227A-4893-160D-716E871F34F3}"/>
          </ac:picMkLst>
        </pc:picChg>
        <pc:picChg chg="mod">
          <ac:chgData name="Kamila Kabelková" userId="d6dc14cb53683ef3" providerId="LiveId" clId="{D062A638-445B-40ED-9E21-3366180D80BA}" dt="2023-08-15T08:53:06.826" v="459" actId="1076"/>
          <ac:picMkLst>
            <pc:docMk/>
            <pc:sldMk cId="1494486852" sldId="376"/>
            <ac:picMk id="8" creationId="{78A4B27E-2137-982D-8BFC-67B6ABEB275C}"/>
          </ac:picMkLst>
        </pc:picChg>
      </pc:sldChg>
      <pc:sldChg chg="modSp mod ord">
        <pc:chgData name="Kamila Kabelková" userId="d6dc14cb53683ef3" providerId="LiveId" clId="{D062A638-445B-40ED-9E21-3366180D80BA}" dt="2023-08-16T09:52:54.025" v="2686" actId="123"/>
        <pc:sldMkLst>
          <pc:docMk/>
          <pc:sldMk cId="2078713144" sldId="377"/>
        </pc:sldMkLst>
        <pc:spChg chg="mod">
          <ac:chgData name="Kamila Kabelková" userId="d6dc14cb53683ef3" providerId="LiveId" clId="{D062A638-445B-40ED-9E21-3366180D80BA}" dt="2023-08-15T08:34:01.307" v="112" actId="20577"/>
          <ac:spMkLst>
            <pc:docMk/>
            <pc:sldMk cId="2078713144" sldId="377"/>
            <ac:spMk id="2" creationId="{600DEA66-2B0C-9BEE-0B6B-BCC1A73DD937}"/>
          </ac:spMkLst>
        </pc:spChg>
        <pc:spChg chg="mod">
          <ac:chgData name="Kamila Kabelková" userId="d6dc14cb53683ef3" providerId="LiveId" clId="{D062A638-445B-40ED-9E21-3366180D80BA}" dt="2023-08-16T09:52:54.025" v="2686" actId="123"/>
          <ac:spMkLst>
            <pc:docMk/>
            <pc:sldMk cId="2078713144" sldId="377"/>
            <ac:spMk id="3" creationId="{2DD64E09-D425-1877-4E39-DBF2FC443459}"/>
          </ac:spMkLst>
        </pc:spChg>
      </pc:sldChg>
      <pc:sldChg chg="modSp mod ord">
        <pc:chgData name="Kamila Kabelková" userId="d6dc14cb53683ef3" providerId="LiveId" clId="{D062A638-445B-40ED-9E21-3366180D80BA}" dt="2023-08-16T09:53:01.250" v="2687" actId="123"/>
        <pc:sldMkLst>
          <pc:docMk/>
          <pc:sldMk cId="701831872" sldId="378"/>
        </pc:sldMkLst>
        <pc:spChg chg="mod">
          <ac:chgData name="Kamila Kabelková" userId="d6dc14cb53683ef3" providerId="LiveId" clId="{D062A638-445B-40ED-9E21-3366180D80BA}" dt="2023-08-16T09:53:01.250" v="2687" actId="123"/>
          <ac:spMkLst>
            <pc:docMk/>
            <pc:sldMk cId="701831872" sldId="378"/>
            <ac:spMk id="3" creationId="{5B75807D-A95B-2D2E-44D4-30655FEC8C2C}"/>
          </ac:spMkLst>
        </pc:spChg>
      </pc:sldChg>
      <pc:sldChg chg="modSp del mod ord">
        <pc:chgData name="Kamila Kabelková" userId="d6dc14cb53683ef3" providerId="LiveId" clId="{D062A638-445B-40ED-9E21-3366180D80BA}" dt="2023-08-17T10:34:29.701" v="5202" actId="2696"/>
        <pc:sldMkLst>
          <pc:docMk/>
          <pc:sldMk cId="3475017183" sldId="379"/>
        </pc:sldMkLst>
        <pc:spChg chg="mod">
          <ac:chgData name="Kamila Kabelková" userId="d6dc14cb53683ef3" providerId="LiveId" clId="{D062A638-445B-40ED-9E21-3366180D80BA}" dt="2023-08-17T10:18:23.187" v="4964" actId="1076"/>
          <ac:spMkLst>
            <pc:docMk/>
            <pc:sldMk cId="3475017183" sldId="379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26:20.928" v="5038"/>
          <ac:spMkLst>
            <pc:docMk/>
            <pc:sldMk cId="3475017183" sldId="379"/>
            <ac:spMk id="3" creationId="{843496E2-F4CA-A86F-6F96-9F5B856B5D65}"/>
          </ac:spMkLst>
        </pc:spChg>
      </pc:sldChg>
      <pc:sldChg chg="addSp modSp mod modClrScheme chgLayout">
        <pc:chgData name="Kamila Kabelková" userId="d6dc14cb53683ef3" providerId="LiveId" clId="{D062A638-445B-40ED-9E21-3366180D80BA}" dt="2023-08-16T09:53:35.397" v="2693" actId="123"/>
        <pc:sldMkLst>
          <pc:docMk/>
          <pc:sldMk cId="517551496" sldId="380"/>
        </pc:sldMkLst>
        <pc:spChg chg="add mod ord">
          <ac:chgData name="Kamila Kabelková" userId="d6dc14cb53683ef3" providerId="LiveId" clId="{D062A638-445B-40ED-9E21-3366180D80BA}" dt="2023-08-15T12:25:59.044" v="1513" actId="20577"/>
          <ac:spMkLst>
            <pc:docMk/>
            <pc:sldMk cId="517551496" sldId="380"/>
            <ac:spMk id="2" creationId="{00484786-0570-7824-F7AF-91A4253E40B6}"/>
          </ac:spMkLst>
        </pc:spChg>
        <pc:spChg chg="add mod ord">
          <ac:chgData name="Kamila Kabelková" userId="d6dc14cb53683ef3" providerId="LiveId" clId="{D062A638-445B-40ED-9E21-3366180D80BA}" dt="2023-08-16T09:53:35.397" v="2693" actId="123"/>
          <ac:spMkLst>
            <pc:docMk/>
            <pc:sldMk cId="517551496" sldId="380"/>
            <ac:spMk id="3" creationId="{7D868664-5E5A-20FE-602C-06403655581A}"/>
          </ac:spMkLst>
        </pc:spChg>
        <pc:spChg chg="mod ord">
          <ac:chgData name="Kamila Kabelková" userId="d6dc14cb53683ef3" providerId="LiveId" clId="{D062A638-445B-40ED-9E21-3366180D80BA}" dt="2023-08-15T09:11:37.498" v="710" actId="700"/>
          <ac:spMkLst>
            <pc:docMk/>
            <pc:sldMk cId="517551496" sldId="380"/>
            <ac:spMk id="5" creationId="{DBAB51DC-0F12-A96D-4D62-6DDCE8A08D6E}"/>
          </ac:spMkLst>
        </pc:spChg>
        <pc:picChg chg="mod">
          <ac:chgData name="Kamila Kabelková" userId="d6dc14cb53683ef3" providerId="LiveId" clId="{D062A638-445B-40ED-9E21-3366180D80BA}" dt="2023-08-15T09:11:48.570" v="713" actId="1076"/>
          <ac:picMkLst>
            <pc:docMk/>
            <pc:sldMk cId="517551496" sldId="380"/>
            <ac:picMk id="9" creationId="{686AFF83-4F32-F8AC-DFBC-3AF733A4A6A6}"/>
          </ac:picMkLst>
        </pc:picChg>
      </pc:sldChg>
      <pc:sldChg chg="addSp delSp modSp mod modClrScheme chgLayout">
        <pc:chgData name="Kamila Kabelková" userId="d6dc14cb53683ef3" providerId="LiveId" clId="{D062A638-445B-40ED-9E21-3366180D80BA}" dt="2023-08-16T09:53:19.657" v="2688" actId="123"/>
        <pc:sldMkLst>
          <pc:docMk/>
          <pc:sldMk cId="686662041" sldId="381"/>
        </pc:sldMkLst>
        <pc:spChg chg="add del mod ord">
          <ac:chgData name="Kamila Kabelková" userId="d6dc14cb53683ef3" providerId="LiveId" clId="{D062A638-445B-40ED-9E21-3366180D80BA}" dt="2023-08-16T08:40:51.049" v="2061" actId="478"/>
          <ac:spMkLst>
            <pc:docMk/>
            <pc:sldMk cId="686662041" sldId="381"/>
            <ac:spMk id="2" creationId="{2DD5701C-D74D-248C-D2E4-432A7DAC221A}"/>
          </ac:spMkLst>
        </pc:spChg>
        <pc:spChg chg="add mod ord">
          <ac:chgData name="Kamila Kabelková" userId="d6dc14cb53683ef3" providerId="LiveId" clId="{D062A638-445B-40ED-9E21-3366180D80BA}" dt="2023-08-16T09:53:19.657" v="2688" actId="123"/>
          <ac:spMkLst>
            <pc:docMk/>
            <pc:sldMk cId="686662041" sldId="381"/>
            <ac:spMk id="3" creationId="{4AFAFEEB-1C69-E287-1D43-D38C46073453}"/>
          </ac:spMkLst>
        </pc:spChg>
        <pc:spChg chg="mod ord">
          <ac:chgData name="Kamila Kabelková" userId="d6dc14cb53683ef3" providerId="LiveId" clId="{D062A638-445B-40ED-9E21-3366180D80BA}" dt="2023-08-15T09:03:07.054" v="589" actId="700"/>
          <ac:spMkLst>
            <pc:docMk/>
            <pc:sldMk cId="686662041" sldId="381"/>
            <ac:spMk id="5" creationId="{DBAB51DC-0F12-A96D-4D62-6DDCE8A08D6E}"/>
          </ac:spMkLst>
        </pc:spChg>
      </pc:sldChg>
      <pc:sldChg chg="addSp modSp mod">
        <pc:chgData name="Kamila Kabelková" userId="d6dc14cb53683ef3" providerId="LiveId" clId="{D062A638-445B-40ED-9E21-3366180D80BA}" dt="2023-08-17T10:54:02.439" v="5481" actId="20577"/>
        <pc:sldMkLst>
          <pc:docMk/>
          <pc:sldMk cId="280866135" sldId="382"/>
        </pc:sldMkLst>
        <pc:graphicFrameChg chg="add mod modGraphic">
          <ac:chgData name="Kamila Kabelková" userId="d6dc14cb53683ef3" providerId="LiveId" clId="{D062A638-445B-40ED-9E21-3366180D80BA}" dt="2023-08-17T10:54:02.439" v="5481" actId="20577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6T12:13:21.261" v="3622" actId="2164"/>
        <pc:sldMkLst>
          <pc:docMk/>
          <pc:sldMk cId="3097249674" sldId="383"/>
        </pc:sldMkLst>
        <pc:spChg chg="add mod ord">
          <ac:chgData name="Kamila Kabelková" userId="d6dc14cb53683ef3" providerId="LiveId" clId="{D062A638-445B-40ED-9E21-3366180D80BA}" dt="2023-08-15T12:57:03.390" v="1618" actId="207"/>
          <ac:spMkLst>
            <pc:docMk/>
            <pc:sldMk cId="3097249674" sldId="383"/>
            <ac:spMk id="2" creationId="{EE3353FF-098C-F197-AC63-2193DBD67467}"/>
          </ac:spMkLst>
        </pc:spChg>
        <pc:spChg chg="add del mod ord">
          <ac:chgData name="Kamila Kabelková" userId="d6dc14cb53683ef3" providerId="LiveId" clId="{D062A638-445B-40ED-9E21-3366180D80BA}" dt="2023-08-15T12:48:49.552" v="1560" actId="478"/>
          <ac:spMkLst>
            <pc:docMk/>
            <pc:sldMk cId="3097249674" sldId="383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5T12:25:27.794" v="1493" actId="700"/>
          <ac:spMkLst>
            <pc:docMk/>
            <pc:sldMk cId="3097249674" sldId="383"/>
            <ac:spMk id="5" creationId="{DBAB51DC-0F12-A96D-4D62-6DDCE8A08D6E}"/>
          </ac:spMkLst>
        </pc:spChg>
        <pc:graphicFrameChg chg="add del mod modGraphic">
          <ac:chgData name="Kamila Kabelková" userId="d6dc14cb53683ef3" providerId="LiveId" clId="{D062A638-445B-40ED-9E21-3366180D80BA}" dt="2023-08-16T12:13:21.261" v="3622" actId="2164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5T12:56:54.467" v="1617" actId="207"/>
        <pc:sldMkLst>
          <pc:docMk/>
          <pc:sldMk cId="2486041356" sldId="384"/>
        </pc:sldMkLst>
        <pc:spChg chg="add del mod ord">
          <ac:chgData name="Kamila Kabelková" userId="d6dc14cb53683ef3" providerId="LiveId" clId="{D062A638-445B-40ED-9E21-3366180D80BA}" dt="2023-08-15T12:24:23.265" v="1492" actId="478"/>
          <ac:spMkLst>
            <pc:docMk/>
            <pc:sldMk cId="2486041356" sldId="384"/>
            <ac:spMk id="2" creationId="{D063D7DB-C8D9-01C6-0BA0-2093BE536C42}"/>
          </ac:spMkLst>
        </pc:spChg>
        <pc:spChg chg="add mod ord">
          <ac:chgData name="Kamila Kabelková" userId="d6dc14cb53683ef3" providerId="LiveId" clId="{D062A638-445B-40ED-9E21-3366180D80BA}" dt="2023-08-15T12:56:54.467" v="1617" actId="207"/>
          <ac:spMkLst>
            <pc:docMk/>
            <pc:sldMk cId="2486041356" sldId="384"/>
            <ac:spMk id="3" creationId="{6901EDBC-7065-6E3C-2A47-919DC1CFE933}"/>
          </ac:spMkLst>
        </pc:spChg>
        <pc:spChg chg="mod ord">
          <ac:chgData name="Kamila Kabelková" userId="d6dc14cb53683ef3" providerId="LiveId" clId="{D062A638-445B-40ED-9E21-3366180D80BA}" dt="2023-08-15T11:04:34.836" v="1431" actId="700"/>
          <ac:spMkLst>
            <pc:docMk/>
            <pc:sldMk cId="2486041356" sldId="384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59.411" v="2696" actId="123"/>
        <pc:sldMkLst>
          <pc:docMk/>
          <pc:sldMk cId="1145765608" sldId="385"/>
        </pc:sldMkLst>
        <pc:spChg chg="add mod ord">
          <ac:chgData name="Kamila Kabelková" userId="d6dc14cb53683ef3" providerId="LiveId" clId="{D062A638-445B-40ED-9E21-3366180D80BA}" dt="2023-08-15T12:56:33.544" v="1612" actId="207"/>
          <ac:spMkLst>
            <pc:docMk/>
            <pc:sldMk cId="1145765608" sldId="385"/>
            <ac:spMk id="2" creationId="{47DA09D7-D1F8-437A-8F5F-9C8660DECE14}"/>
          </ac:spMkLst>
        </pc:spChg>
        <pc:spChg chg="add mod ord">
          <ac:chgData name="Kamila Kabelková" userId="d6dc14cb53683ef3" providerId="LiveId" clId="{D062A638-445B-40ED-9E21-3366180D80BA}" dt="2023-08-16T09:53:59.411" v="2696" actId="123"/>
          <ac:spMkLst>
            <pc:docMk/>
            <pc:sldMk cId="1145765608" sldId="385"/>
            <ac:spMk id="3" creationId="{3FE451B0-5660-1984-D62A-FF70436EDBBF}"/>
          </ac:spMkLst>
        </pc:spChg>
        <pc:spChg chg="mod ord">
          <ac:chgData name="Kamila Kabelková" userId="d6dc14cb53683ef3" providerId="LiveId" clId="{D062A638-445B-40ED-9E21-3366180D80BA}" dt="2023-08-15T10:07:00.500" v="1132" actId="700"/>
          <ac:spMkLst>
            <pc:docMk/>
            <pc:sldMk cId="1145765608" sldId="385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42.608" v="2694" actId="123"/>
        <pc:sldMkLst>
          <pc:docMk/>
          <pc:sldMk cId="1214232134" sldId="386"/>
        </pc:sldMkLst>
        <pc:spChg chg="add mod ord">
          <ac:chgData name="Kamila Kabelková" userId="d6dc14cb53683ef3" providerId="LiveId" clId="{D062A638-445B-40ED-9E21-3366180D80BA}" dt="2023-08-15T12:56:20.759" v="1610" actId="207"/>
          <ac:spMkLst>
            <pc:docMk/>
            <pc:sldMk cId="1214232134" sldId="386"/>
            <ac:spMk id="2" creationId="{8149C1E2-52F4-FA0B-7FF2-B51A8E46BD5D}"/>
          </ac:spMkLst>
        </pc:spChg>
        <pc:spChg chg="add mod ord">
          <ac:chgData name="Kamila Kabelková" userId="d6dc14cb53683ef3" providerId="LiveId" clId="{D062A638-445B-40ED-9E21-3366180D80BA}" dt="2023-08-16T09:53:42.608" v="2694" actId="123"/>
          <ac:spMkLst>
            <pc:docMk/>
            <pc:sldMk cId="1214232134" sldId="386"/>
            <ac:spMk id="3" creationId="{AB4F9F99-A003-12C2-EE36-B17A7913F5FD}"/>
          </ac:spMkLst>
        </pc:spChg>
        <pc:spChg chg="mod ord">
          <ac:chgData name="Kamila Kabelková" userId="d6dc14cb53683ef3" providerId="LiveId" clId="{D062A638-445B-40ED-9E21-3366180D80BA}" dt="2023-08-15T09:53:29.472" v="921" actId="700"/>
          <ac:spMkLst>
            <pc:docMk/>
            <pc:sldMk cId="1214232134" sldId="386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D062A638-445B-40ED-9E21-3366180D80BA}" dt="2023-08-16T09:49:15.890" v="2647" actId="47"/>
        <pc:sldMkLst>
          <pc:docMk/>
          <pc:sldMk cId="3600385662" sldId="387"/>
        </pc:sldMkLst>
        <pc:spChg chg="add mod ord">
          <ac:chgData name="Kamila Kabelková" userId="d6dc14cb53683ef3" providerId="LiveId" clId="{D062A638-445B-40ED-9E21-3366180D80BA}" dt="2023-08-15T09:52:48.619" v="919" actId="207"/>
          <ac:spMkLst>
            <pc:docMk/>
            <pc:sldMk cId="3600385662" sldId="387"/>
            <ac:spMk id="2" creationId="{DA53ABD5-14AE-353F-955E-9C8015C37634}"/>
          </ac:spMkLst>
        </pc:spChg>
        <pc:spChg chg="add mod ord">
          <ac:chgData name="Kamila Kabelková" userId="d6dc14cb53683ef3" providerId="LiveId" clId="{D062A638-445B-40ED-9E21-3366180D80BA}" dt="2023-08-15T09:52:52.270" v="920" actId="207"/>
          <ac:spMkLst>
            <pc:docMk/>
            <pc:sldMk cId="3600385662" sldId="387"/>
            <ac:spMk id="3" creationId="{C08A9FA8-DD1B-EE5E-DA4A-E9FF633E7A94}"/>
          </ac:spMkLst>
        </pc:spChg>
        <pc:spChg chg="mod ord">
          <ac:chgData name="Kamila Kabelková" userId="d6dc14cb53683ef3" providerId="LiveId" clId="{D062A638-445B-40ED-9E21-3366180D80BA}" dt="2023-08-15T09:39:58.264" v="837" actId="700"/>
          <ac:spMkLst>
            <pc:docMk/>
            <pc:sldMk cId="3600385662" sldId="387"/>
            <ac:spMk id="5" creationId="{DBAB51DC-0F12-A96D-4D62-6DDCE8A08D6E}"/>
          </ac:spMkLst>
        </pc:spChg>
      </pc:sldChg>
      <pc:sldChg chg="modSp add mod">
        <pc:chgData name="Kamila Kabelková" userId="d6dc14cb53683ef3" providerId="LiveId" clId="{D062A638-445B-40ED-9E21-3366180D80BA}" dt="2023-08-16T09:52:30.925" v="2684" actId="123"/>
        <pc:sldMkLst>
          <pc:docMk/>
          <pc:sldMk cId="62827747" sldId="388"/>
        </pc:sldMkLst>
        <pc:spChg chg="mod">
          <ac:chgData name="Kamila Kabelková" userId="d6dc14cb53683ef3" providerId="LiveId" clId="{D062A638-445B-40ED-9E21-3366180D80BA}" dt="2023-08-16T09:40:53.788" v="2474" actId="20577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0.925" v="2684" actId="123"/>
          <ac:spMkLst>
            <pc:docMk/>
            <pc:sldMk cId="62827747" sldId="38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24.016" v="2683" actId="207"/>
        <pc:sldMkLst>
          <pc:docMk/>
          <pc:sldMk cId="3148556855" sldId="389"/>
        </pc:sldMkLst>
        <pc:spChg chg="mod">
          <ac:chgData name="Kamila Kabelková" userId="d6dc14cb53683ef3" providerId="LiveId" clId="{D062A638-445B-40ED-9E21-3366180D80BA}" dt="2023-08-16T09:51:33.985" v="2673" actId="1076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24.016" v="2683" actId="207"/>
          <ac:spMkLst>
            <pc:docMk/>
            <pc:sldMk cId="3148556855" sldId="389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39.264" v="2685" actId="123"/>
        <pc:sldMkLst>
          <pc:docMk/>
          <pc:sldMk cId="325550378" sldId="390"/>
        </pc:sldMkLst>
        <pc:spChg chg="mod">
          <ac:chgData name="Kamila Kabelková" userId="d6dc14cb53683ef3" providerId="LiveId" clId="{D062A638-445B-40ED-9E21-3366180D80BA}" dt="2023-08-16T09:14:17.354" v="2268" actId="207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9.264" v="2685" actId="123"/>
          <ac:spMkLst>
            <pc:docMk/>
            <pc:sldMk cId="325550378" sldId="390"/>
            <ac:spMk id="3" creationId="{E7EBDB08-6C7D-5AD1-7700-039980D4A43E}"/>
          </ac:spMkLst>
        </pc:spChg>
      </pc:sldChg>
      <pc:sldChg chg="delSp modSp add mod ord">
        <pc:chgData name="Kamila Kabelková" userId="d6dc14cb53683ef3" providerId="LiveId" clId="{D062A638-445B-40ED-9E21-3366180D80BA}" dt="2023-08-16T09:54:31.391" v="2698" actId="123"/>
        <pc:sldMkLst>
          <pc:docMk/>
          <pc:sldMk cId="2366931473" sldId="391"/>
        </pc:sldMkLst>
        <pc:spChg chg="del mod">
          <ac:chgData name="Kamila Kabelková" userId="d6dc14cb53683ef3" providerId="LiveId" clId="{D062A638-445B-40ED-9E21-3366180D80BA}" dt="2023-08-16T08:21:09.162" v="1641" actId="478"/>
          <ac:spMkLst>
            <pc:docMk/>
            <pc:sldMk cId="2366931473" sldId="391"/>
            <ac:spMk id="2" creationId="{2DD5701C-D74D-248C-D2E4-432A7DAC221A}"/>
          </ac:spMkLst>
        </pc:spChg>
        <pc:spChg chg="mod">
          <ac:chgData name="Kamila Kabelková" userId="d6dc14cb53683ef3" providerId="LiveId" clId="{D062A638-445B-40ED-9E21-3366180D80BA}" dt="2023-08-16T09:54:31.391" v="2698" actId="123"/>
          <ac:spMkLst>
            <pc:docMk/>
            <pc:sldMk cId="2366931473" sldId="391"/>
            <ac:spMk id="3" creationId="{4AFAFEEB-1C69-E287-1D43-D38C46073453}"/>
          </ac:spMkLst>
        </pc:spChg>
      </pc:sldChg>
      <pc:sldChg chg="addSp delSp modSp add mod ord chgLayout">
        <pc:chgData name="Kamila Kabelková" userId="d6dc14cb53683ef3" providerId="LiveId" clId="{D062A638-445B-40ED-9E21-3366180D80BA}" dt="2023-08-16T09:54:11.890" v="2697" actId="123"/>
        <pc:sldMkLst>
          <pc:docMk/>
          <pc:sldMk cId="2406375205" sldId="392"/>
        </pc:sldMkLst>
        <pc:spChg chg="add mod ord">
          <ac:chgData name="Kamila Kabelková" userId="d6dc14cb53683ef3" providerId="LiveId" clId="{D062A638-445B-40ED-9E21-3366180D80BA}" dt="2023-08-16T08:24:31.436" v="1725" actId="1076"/>
          <ac:spMkLst>
            <pc:docMk/>
            <pc:sldMk cId="2406375205" sldId="392"/>
            <ac:spMk id="2" creationId="{1737E8AA-3437-B165-160D-49A3A1CBC0B5}"/>
          </ac:spMkLst>
        </pc:spChg>
        <pc:spChg chg="del mo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3" creationId="{6901EDBC-7065-6E3C-2A47-919DC1CFE933}"/>
          </ac:spMkLst>
        </pc:spChg>
        <pc:spChg chg="add mod ord">
          <ac:chgData name="Kamila Kabelková" userId="d6dc14cb53683ef3" providerId="LiveId" clId="{D062A638-445B-40ED-9E21-3366180D80BA}" dt="2023-08-16T09:54:11.890" v="2697" actId="123"/>
          <ac:spMkLst>
            <pc:docMk/>
            <pc:sldMk cId="2406375205" sldId="392"/>
            <ac:spMk id="4" creationId="{80992290-5B3E-0BB8-2172-6D3B456CC9FE}"/>
          </ac:spMkLst>
        </pc:spChg>
        <pc:spChg chg="mod or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5" creationId="{DBAB51DC-0F12-A96D-4D62-6DDCE8A08D6E}"/>
          </ac:spMkLst>
        </pc:spChg>
        <pc:graphicFrameChg chg="add del mod">
          <ac:chgData name="Kamila Kabelková" userId="d6dc14cb53683ef3" providerId="LiveId" clId="{D062A638-445B-40ED-9E21-3366180D80BA}" dt="2023-08-16T08:26:22.168" v="1761"/>
          <ac:graphicFrameMkLst>
            <pc:docMk/>
            <pc:sldMk cId="2406375205" sldId="392"/>
            <ac:graphicFrameMk id="10" creationId="{AA0F2095-F65E-9B41-FBAA-F852DF0E194C}"/>
          </ac:graphicFrameMkLst>
        </pc:graphicFrameChg>
        <pc:graphicFrameChg chg="add del mod">
          <ac:chgData name="Kamila Kabelková" userId="d6dc14cb53683ef3" providerId="LiveId" clId="{D062A638-445B-40ED-9E21-3366180D80BA}" dt="2023-08-16T08:26:24.958" v="1763"/>
          <ac:graphicFrameMkLst>
            <pc:docMk/>
            <pc:sldMk cId="2406375205" sldId="392"/>
            <ac:graphicFrameMk id="11" creationId="{53951A11-FEBA-7256-C168-004F971AE999}"/>
          </ac:graphicFrameMkLst>
        </pc:graphicFrameChg>
      </pc:sldChg>
      <pc:sldChg chg="modSp add mod ord">
        <pc:chgData name="Kamila Kabelková" userId="d6dc14cb53683ef3" providerId="LiveId" clId="{D062A638-445B-40ED-9E21-3366180D80BA}" dt="2023-08-16T09:32:31.561" v="2447" actId="27636"/>
        <pc:sldMkLst>
          <pc:docMk/>
          <pc:sldMk cId="2746462162" sldId="393"/>
        </pc:sldMkLst>
        <pc:spChg chg="mod">
          <ac:chgData name="Kamila Kabelková" userId="d6dc14cb53683ef3" providerId="LiveId" clId="{D062A638-445B-40ED-9E21-3366180D80BA}" dt="2023-08-16T09:30:31.697" v="2423" actId="20577"/>
          <ac:spMkLst>
            <pc:docMk/>
            <pc:sldMk cId="2746462162" sldId="393"/>
            <ac:spMk id="2" creationId="{00484786-0570-7824-F7AF-91A4253E40B6}"/>
          </ac:spMkLst>
        </pc:spChg>
        <pc:spChg chg="mod">
          <ac:chgData name="Kamila Kabelková" userId="d6dc14cb53683ef3" providerId="LiveId" clId="{D062A638-445B-40ED-9E21-3366180D80BA}" dt="2023-08-16T09:32:31.561" v="2447" actId="27636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6T10:14:33.303" v="2819" actId="1076"/>
        <pc:sldMkLst>
          <pc:docMk/>
          <pc:sldMk cId="3526692091" sldId="394"/>
        </pc:sldMkLst>
        <pc:spChg chg="mod ord">
          <ac:chgData name="Kamila Kabelková" userId="d6dc14cb53683ef3" providerId="LiveId" clId="{D062A638-445B-40ED-9E21-3366180D80BA}" dt="2023-08-16T10:12:00.586" v="2774" actId="1076"/>
          <ac:spMkLst>
            <pc:docMk/>
            <pc:sldMk cId="3526692091" sldId="394"/>
            <ac:spMk id="2" creationId="{EE3353FF-098C-F197-AC63-2193DBD67467}"/>
          </ac:spMkLst>
        </pc:spChg>
        <pc:spChg chg="add del mod">
          <ac:chgData name="Kamila Kabelková" userId="d6dc14cb53683ef3" providerId="LiveId" clId="{D062A638-445B-40ED-9E21-3366180D80BA}" dt="2023-08-16T10:00:44.776" v="2735"/>
          <ac:spMkLst>
            <pc:docMk/>
            <pc:sldMk cId="3526692091" sldId="394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6T10:11:24.629" v="2767" actId="700"/>
          <ac:spMkLst>
            <pc:docMk/>
            <pc:sldMk cId="3526692091" sldId="394"/>
            <ac:spMk id="5" creationId="{DBAB51DC-0F12-A96D-4D62-6DDCE8A08D6E}"/>
          </ac:spMkLst>
        </pc:spChg>
        <pc:spChg chg="add del mod ord">
          <ac:chgData name="Kamila Kabelková" userId="d6dc14cb53683ef3" providerId="LiveId" clId="{D062A638-445B-40ED-9E21-3366180D80BA}" dt="2023-08-16T10:10:27.988" v="2754" actId="700"/>
          <ac:spMkLst>
            <pc:docMk/>
            <pc:sldMk cId="3526692091" sldId="394"/>
            <ac:spMk id="12" creationId="{40FB7A9B-20BC-C8E5-C337-C31DA16A1946}"/>
          </ac:spMkLst>
        </pc:spChg>
        <pc:spChg chg="add mod ord">
          <ac:chgData name="Kamila Kabelková" userId="d6dc14cb53683ef3" providerId="LiveId" clId="{D062A638-445B-40ED-9E21-3366180D80BA}" dt="2023-08-16T10:14:33.303" v="2819" actId="1076"/>
          <ac:spMkLst>
            <pc:docMk/>
            <pc:sldMk cId="3526692091" sldId="394"/>
            <ac:spMk id="13" creationId="{F34D10D5-D705-04F0-9B1D-5F362135AD20}"/>
          </ac:spMkLst>
        </pc:spChg>
        <pc:graphicFrameChg chg="add del mod">
          <ac:chgData name="Kamila Kabelková" userId="d6dc14cb53683ef3" providerId="LiveId" clId="{D062A638-445B-40ED-9E21-3366180D80BA}" dt="2023-08-16T10:00:08.913" v="2727"/>
          <ac:graphicFrameMkLst>
            <pc:docMk/>
            <pc:sldMk cId="3526692091" sldId="394"/>
            <ac:graphicFrameMk id="4" creationId="{1C76CD97-3745-0791-48DB-8973BADB5F62}"/>
          </ac:graphicFrameMkLst>
        </pc:graphicFrameChg>
        <pc:graphicFrameChg chg="add del mod modGraphic">
          <ac:chgData name="Kamila Kabelková" userId="d6dc14cb53683ef3" providerId="LiveId" clId="{D062A638-445B-40ED-9E21-3366180D80BA}" dt="2023-08-16T10:00:28.076" v="2734"/>
          <ac:graphicFrameMkLst>
            <pc:docMk/>
            <pc:sldMk cId="3526692091" sldId="394"/>
            <ac:graphicFrameMk id="10" creationId="{33856CFA-DC9D-27E1-440A-A926CD6A3452}"/>
          </ac:graphicFrameMkLst>
        </pc:graphicFrameChg>
        <pc:graphicFrameChg chg="add mod ord modGraphic">
          <ac:chgData name="Kamila Kabelková" userId="d6dc14cb53683ef3" providerId="LiveId" clId="{D062A638-445B-40ED-9E21-3366180D80BA}" dt="2023-08-16T10:12:18.958" v="2780" actId="1076"/>
          <ac:graphicFrameMkLst>
            <pc:docMk/>
            <pc:sldMk cId="3526692091" sldId="394"/>
            <ac:graphicFrameMk id="11" creationId="{9BBD59BC-1A94-D053-A45F-90C7DB004320}"/>
          </ac:graphicFrameMkLst>
        </pc:graphicFrameChg>
        <pc:cxnChg chg="mod">
          <ac:chgData name="Kamila Kabelková" userId="d6dc14cb53683ef3" providerId="LiveId" clId="{D062A638-445B-40ED-9E21-3366180D80BA}" dt="2023-08-16T10:11:38.491" v="2771" actId="1076"/>
          <ac:cxnSpMkLst>
            <pc:docMk/>
            <pc:sldMk cId="3526692091" sldId="394"/>
            <ac:cxnSpMk id="7" creationId="{728F539A-DE02-D589-7A6D-8815C786A8E8}"/>
          </ac:cxnSpMkLst>
        </pc:cxnChg>
      </pc:sldChg>
      <pc:sldChg chg="modSp add mod ord">
        <pc:chgData name="Kamila Kabelková" userId="d6dc14cb53683ef3" providerId="LiveId" clId="{D062A638-445B-40ED-9E21-3366180D80BA}" dt="2023-08-18T08:39:38.665" v="5551" actId="20577"/>
        <pc:sldMkLst>
          <pc:docMk/>
          <pc:sldMk cId="3022014904" sldId="395"/>
        </pc:sldMkLst>
        <pc:spChg chg="mod">
          <ac:chgData name="Kamila Kabelková" userId="d6dc14cb53683ef3" providerId="LiveId" clId="{D062A638-445B-40ED-9E21-3366180D80BA}" dt="2023-08-16T10:17:17.812" v="2843" actId="20577"/>
          <ac:spMkLst>
            <pc:docMk/>
            <pc:sldMk cId="3022014904" sldId="395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39:38.665" v="5551" actId="20577"/>
          <ac:spMkLst>
            <pc:docMk/>
            <pc:sldMk cId="3022014904" sldId="395"/>
            <ac:spMk id="3" creationId="{E7EBDB08-6C7D-5AD1-7700-039980D4A43E}"/>
          </ac:spMkLst>
        </pc:spChg>
      </pc:sldChg>
      <pc:sldChg chg="addSp delSp modSp add mod ord">
        <pc:chgData name="Kamila Kabelková" userId="d6dc14cb53683ef3" providerId="LiveId" clId="{D062A638-445B-40ED-9E21-3366180D80BA}" dt="2023-08-16T12:25:55.639" v="3976" actId="20577"/>
        <pc:sldMkLst>
          <pc:docMk/>
          <pc:sldMk cId="1879699031" sldId="396"/>
        </pc:sldMkLst>
        <pc:spChg chg="add del mod">
          <ac:chgData name="Kamila Kabelková" userId="d6dc14cb53683ef3" providerId="LiveId" clId="{D062A638-445B-40ED-9E21-3366180D80BA}" dt="2023-08-16T12:23:53.859" v="3925" actId="403"/>
          <ac:spMkLst>
            <pc:docMk/>
            <pc:sldMk cId="1879699031" sldId="396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2:25:55.639" v="3976" actId="20577"/>
          <ac:spMkLst>
            <pc:docMk/>
            <pc:sldMk cId="1879699031" sldId="396"/>
            <ac:spMk id="3" creationId="{E7EBDB08-6C7D-5AD1-7700-039980D4A43E}"/>
          </ac:spMkLst>
        </pc:spChg>
        <pc:spChg chg="add del mod">
          <ac:chgData name="Kamila Kabelková" userId="d6dc14cb53683ef3" providerId="LiveId" clId="{D062A638-445B-40ED-9E21-3366180D80BA}" dt="2023-08-16T12:20:38.662" v="3869" actId="478"/>
          <ac:spMkLst>
            <pc:docMk/>
            <pc:sldMk cId="1879699031" sldId="396"/>
            <ac:spMk id="10" creationId="{2CBFE872-293C-893C-DDC8-FADD3BAE378D}"/>
          </ac:spMkLst>
        </pc:spChg>
      </pc:sldChg>
      <pc:sldChg chg="modSp add mod">
        <pc:chgData name="Kamila Kabelková" userId="d6dc14cb53683ef3" providerId="LiveId" clId="{D062A638-445B-40ED-9E21-3366180D80BA}" dt="2023-08-18T08:55:56.137" v="5585" actId="20577"/>
        <pc:sldMkLst>
          <pc:docMk/>
          <pc:sldMk cId="2736853955" sldId="397"/>
        </pc:sldMkLst>
        <pc:spChg chg="mod">
          <ac:chgData name="Kamila Kabelková" userId="d6dc14cb53683ef3" providerId="LiveId" clId="{D062A638-445B-40ED-9E21-3366180D80BA}" dt="2023-08-16T11:05:33.082" v="3326" actId="27636"/>
          <ac:spMkLst>
            <pc:docMk/>
            <pc:sldMk cId="2736853955" sldId="397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55:56.137" v="5585" actId="20577"/>
          <ac:spMkLst>
            <pc:docMk/>
            <pc:sldMk cId="2736853955" sldId="397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6T10:36:06.915" v="2960" actId="123"/>
        <pc:sldMkLst>
          <pc:docMk/>
          <pc:sldMk cId="1502639240" sldId="398"/>
        </pc:sldMkLst>
        <pc:spChg chg="mod">
          <ac:chgData name="Kamila Kabelková" userId="d6dc14cb53683ef3" providerId="LiveId" clId="{D062A638-445B-40ED-9E21-3366180D80BA}" dt="2023-08-16T10:31:32.569" v="2876" actId="1076"/>
          <ac:spMkLst>
            <pc:docMk/>
            <pc:sldMk cId="1502639240" sldId="39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0:36:06.915" v="2960" actId="123"/>
          <ac:spMkLst>
            <pc:docMk/>
            <pc:sldMk cId="1502639240" sldId="39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8T08:43:53.678" v="5566" actId="20577"/>
        <pc:sldMkLst>
          <pc:docMk/>
          <pc:sldMk cId="452598631" sldId="399"/>
        </pc:sldMkLst>
        <pc:spChg chg="mod">
          <ac:chgData name="Kamila Kabelková" userId="d6dc14cb53683ef3" providerId="LiveId" clId="{D062A638-445B-40ED-9E21-3366180D80BA}" dt="2023-08-16T11:14:48.617" v="3528" actId="1076"/>
          <ac:spMkLst>
            <pc:docMk/>
            <pc:sldMk cId="452598631" sldId="39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43:53.678" v="5566" actId="20577"/>
          <ac:spMkLst>
            <pc:docMk/>
            <pc:sldMk cId="452598631" sldId="399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7T10:56:59.844" v="5500" actId="113"/>
        <pc:sldMkLst>
          <pc:docMk/>
          <pc:sldMk cId="1536418590" sldId="400"/>
        </pc:sldMkLst>
        <pc:spChg chg="mod">
          <ac:chgData name="Kamila Kabelková" userId="d6dc14cb53683ef3" providerId="LiveId" clId="{D062A638-445B-40ED-9E21-3366180D80BA}" dt="2023-08-16T12:14:26.077" v="3697" actId="20577"/>
          <ac:spMkLst>
            <pc:docMk/>
            <pc:sldMk cId="1536418590" sldId="40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7T10:56:59.844" v="5500" actId="113"/>
          <ac:spMkLst>
            <pc:docMk/>
            <pc:sldMk cId="1536418590" sldId="400"/>
            <ac:spMk id="3" creationId="{E7EBDB08-6C7D-5AD1-7700-039980D4A43E}"/>
          </ac:spMkLst>
        </pc:spChg>
      </pc:sldChg>
      <pc:sldChg chg="delSp modSp add mod">
        <pc:chgData name="Kamila Kabelková" userId="d6dc14cb53683ef3" providerId="LiveId" clId="{D062A638-445B-40ED-9E21-3366180D80BA}" dt="2023-08-18T09:00:23.562" v="5587" actId="20577"/>
        <pc:sldMkLst>
          <pc:docMk/>
          <pc:sldMk cId="1923412101" sldId="401"/>
        </pc:sldMkLst>
        <pc:spChg chg="mod">
          <ac:chgData name="Kamila Kabelková" userId="d6dc14cb53683ef3" providerId="LiveId" clId="{D062A638-445B-40ED-9E21-3366180D80BA}" dt="2023-08-16T12:58:48.782" v="4368" actId="255"/>
          <ac:spMkLst>
            <pc:docMk/>
            <pc:sldMk cId="1923412101" sldId="401"/>
            <ac:spMk id="2" creationId="{D72D33D4-2EAF-46AD-ADFC-D366D444FDD6}"/>
          </ac:spMkLst>
        </pc:spChg>
        <pc:spChg chg="del">
          <ac:chgData name="Kamila Kabelková" userId="d6dc14cb53683ef3" providerId="LiveId" clId="{D062A638-445B-40ED-9E21-3366180D80BA}" dt="2023-08-16T12:57:12.547" v="4354" actId="478"/>
          <ac:spMkLst>
            <pc:docMk/>
            <pc:sldMk cId="1923412101" sldId="401"/>
            <ac:spMk id="4" creationId="{B2ED6347-4D95-39C5-1CC8-E6ADEE1FA4B3}"/>
          </ac:spMkLst>
        </pc:spChg>
        <pc:spChg chg="mod">
          <ac:chgData name="Kamila Kabelková" userId="d6dc14cb53683ef3" providerId="LiveId" clId="{D062A638-445B-40ED-9E21-3366180D80BA}" dt="2023-08-18T09:00:23.562" v="5587" actId="20577"/>
          <ac:spMkLst>
            <pc:docMk/>
            <pc:sldMk cId="1923412101" sldId="401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7:20.159" v="4355" actId="478"/>
          <ac:graphicFrameMkLst>
            <pc:docMk/>
            <pc:sldMk cId="1923412101" sldId="401"/>
            <ac:graphicFrameMk id="18" creationId="{AE62BB35-A1B7-27AD-1085-48C47752D79B}"/>
          </ac:graphicFrameMkLst>
        </pc:graphicFrameChg>
      </pc:sldChg>
      <pc:sldChg chg="addSp delSp modSp add mod ord chgLayout">
        <pc:chgData name="Kamila Kabelková" userId="d6dc14cb53683ef3" providerId="LiveId" clId="{D062A638-445B-40ED-9E21-3366180D80BA}" dt="2023-08-17T10:05:08.661" v="4802" actId="1076"/>
        <pc:sldMkLst>
          <pc:docMk/>
          <pc:sldMk cId="1079440892" sldId="402"/>
        </pc:sldMkLst>
        <pc:spChg chg="del">
          <ac:chgData name="Kamila Kabelková" userId="d6dc14cb53683ef3" providerId="LiveId" clId="{D062A638-445B-40ED-9E21-3366180D80BA}" dt="2023-08-17T09:45:24.867" v="4518" actId="478"/>
          <ac:spMkLst>
            <pc:docMk/>
            <pc:sldMk cId="1079440892" sldId="402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09:45:22.499" v="4517" actId="22"/>
          <ac:spMkLst>
            <pc:docMk/>
            <pc:sldMk cId="1079440892" sldId="402"/>
            <ac:spMk id="3" creationId="{843496E2-F4CA-A86F-6F96-9F5B856B5D65}"/>
          </ac:spMkLst>
        </pc:spChg>
        <pc:spChg chg="mod ord">
          <ac:chgData name="Kamila Kabelková" userId="d6dc14cb53683ef3" providerId="LiveId" clId="{D062A638-445B-40ED-9E21-3366180D80BA}" dt="2023-08-17T09:55:56.040" v="4685" actId="700"/>
          <ac:spMkLst>
            <pc:docMk/>
            <pc:sldMk cId="1079440892" sldId="402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7T09:45:34.385" v="4521" actId="478"/>
          <ac:spMkLst>
            <pc:docMk/>
            <pc:sldMk cId="1079440892" sldId="402"/>
            <ac:spMk id="12" creationId="{62C871F0-F0A4-939A-F5D1-CCC8303C0DC0}"/>
          </ac:spMkLst>
        </pc:spChg>
        <pc:spChg chg="add mod ord">
          <ac:chgData name="Kamila Kabelková" userId="d6dc14cb53683ef3" providerId="LiveId" clId="{D062A638-445B-40ED-9E21-3366180D80BA}" dt="2023-08-17T10:05:02.241" v="4801" actId="20577"/>
          <ac:spMkLst>
            <pc:docMk/>
            <pc:sldMk cId="1079440892" sldId="402"/>
            <ac:spMk id="14" creationId="{B70FCEBF-0729-E6DE-4AC2-FA18E2305421}"/>
          </ac:spMkLst>
        </pc:spChg>
        <pc:spChg chg="add mod ord">
          <ac:chgData name="Kamila Kabelková" userId="d6dc14cb53683ef3" providerId="LiveId" clId="{D062A638-445B-40ED-9E21-3366180D80BA}" dt="2023-08-17T10:05:08.661" v="4802" actId="1076"/>
          <ac:spMkLst>
            <pc:docMk/>
            <pc:sldMk cId="1079440892" sldId="402"/>
            <ac:spMk id="15" creationId="{89BB5209-B9BA-DB27-6DDB-E8E1EB2C33F7}"/>
          </ac:spMkLst>
        </pc:spChg>
        <pc:picChg chg="add del mod ord">
          <ac:chgData name="Kamila Kabelková" userId="d6dc14cb53683ef3" providerId="LiveId" clId="{D062A638-445B-40ED-9E21-3366180D80BA}" dt="2023-08-17T09:46:24.193" v="4522" actId="478"/>
          <ac:picMkLst>
            <pc:docMk/>
            <pc:sldMk cId="1079440892" sldId="402"/>
            <ac:picMk id="10" creationId="{B3A08329-9966-1E8F-7F8F-9D813221929C}"/>
          </ac:picMkLst>
        </pc:picChg>
      </pc:sldChg>
      <pc:sldChg chg="addSp delSp modSp add mod ord">
        <pc:chgData name="Kamila Kabelková" userId="d6dc14cb53683ef3" providerId="LiveId" clId="{D062A638-445B-40ED-9E21-3366180D80BA}" dt="2023-08-17T10:08:16.223" v="4824" actId="1076"/>
        <pc:sldMkLst>
          <pc:docMk/>
          <pc:sldMk cId="1869368843" sldId="403"/>
        </pc:sldMkLst>
        <pc:spChg chg="del mod">
          <ac:chgData name="Kamila Kabelková" userId="d6dc14cb53683ef3" providerId="LiveId" clId="{D062A638-445B-40ED-9E21-3366180D80BA}" dt="2023-08-17T10:07:54.682" v="4814" actId="478"/>
          <ac:spMkLst>
            <pc:docMk/>
            <pc:sldMk cId="1869368843" sldId="403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07:31.993" v="4809" actId="478"/>
          <ac:spMkLst>
            <pc:docMk/>
            <pc:sldMk cId="1869368843" sldId="403"/>
            <ac:spMk id="3" creationId="{843496E2-F4CA-A86F-6F96-9F5B856B5D65}"/>
          </ac:spMkLst>
        </pc:spChg>
        <pc:spChg chg="add del mod">
          <ac:chgData name="Kamila Kabelková" userId="d6dc14cb53683ef3" providerId="LiveId" clId="{D062A638-445B-40ED-9E21-3366180D80BA}" dt="2023-08-17T10:07:57.878" v="4816" actId="22"/>
          <ac:spMkLst>
            <pc:docMk/>
            <pc:sldMk cId="1869368843" sldId="403"/>
            <ac:spMk id="10" creationId="{9A5DB251-3A4C-618F-1CE0-F710B94D62A3}"/>
          </ac:spMkLst>
        </pc:spChg>
        <pc:picChg chg="add mod ord">
          <ac:chgData name="Kamila Kabelková" userId="d6dc14cb53683ef3" providerId="LiveId" clId="{D062A638-445B-40ED-9E21-3366180D80BA}" dt="2023-08-17T10:08:16.223" v="4824" actId="1076"/>
          <ac:picMkLst>
            <pc:docMk/>
            <pc:sldMk cId="1869368843" sldId="403"/>
            <ac:picMk id="12" creationId="{FC2B38C1-4AE1-7CB6-A17D-B77A38699BDA}"/>
          </ac:picMkLst>
        </pc:picChg>
      </pc:sldChg>
      <pc:sldChg chg="modSp add mod">
        <pc:chgData name="Kamila Kabelková" userId="d6dc14cb53683ef3" providerId="LiveId" clId="{D062A638-445B-40ED-9E21-3366180D80BA}" dt="2023-08-18T09:04:33.192" v="5592" actId="20577"/>
        <pc:sldMkLst>
          <pc:docMk/>
          <pc:sldMk cId="2772187750" sldId="404"/>
        </pc:sldMkLst>
        <pc:spChg chg="mod">
          <ac:chgData name="Kamila Kabelková" userId="d6dc14cb53683ef3" providerId="LiveId" clId="{D062A638-445B-40ED-9E21-3366180D80BA}" dt="2023-08-17T10:50:41.917" v="5423" actId="1076"/>
          <ac:spMkLst>
            <pc:docMk/>
            <pc:sldMk cId="2772187750" sldId="404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8T09:04:33.192" v="5592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modSp add mod">
        <pc:chgData name="Kamila Kabelková" userId="d6dc14cb53683ef3" providerId="LiveId" clId="{D062A638-445B-40ED-9E21-3366180D80BA}" dt="2023-08-17T10:42:54.056" v="5312" actId="113"/>
        <pc:sldMkLst>
          <pc:docMk/>
          <pc:sldMk cId="315217938" sldId="405"/>
        </pc:sldMkLst>
        <pc:spChg chg="mod">
          <ac:chgData name="Kamila Kabelková" userId="d6dc14cb53683ef3" providerId="LiveId" clId="{D062A638-445B-40ED-9E21-3366180D80BA}" dt="2023-08-17T10:39:26.279" v="5241" actId="403"/>
          <ac:spMkLst>
            <pc:docMk/>
            <pc:sldMk cId="315217938" sldId="405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42:54.056" v="5312" actId="113"/>
          <ac:spMkLst>
            <pc:docMk/>
            <pc:sldMk cId="315217938" sldId="405"/>
            <ac:spMk id="3" creationId="{843496E2-F4CA-A86F-6F96-9F5B856B5D65}"/>
          </ac:spMkLst>
        </pc:spChg>
      </pc:sldChg>
      <pc:sldChg chg="modSp add mod ord">
        <pc:chgData name="Kamila Kabelková" userId="d6dc14cb53683ef3" providerId="LiveId" clId="{D062A638-445B-40ED-9E21-3366180D80BA}" dt="2023-08-17T10:36:32.247" v="5224" actId="1076"/>
        <pc:sldMkLst>
          <pc:docMk/>
          <pc:sldMk cId="1121985331" sldId="406"/>
        </pc:sldMkLst>
        <pc:spChg chg="mod">
          <ac:chgData name="Kamila Kabelková" userId="d6dc14cb53683ef3" providerId="LiveId" clId="{D062A638-445B-40ED-9E21-3366180D80BA}" dt="2023-08-17T10:36:25.708" v="5223" actId="1076"/>
          <ac:spMkLst>
            <pc:docMk/>
            <pc:sldMk cId="1121985331" sldId="406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36:32.247" v="5224" actId="1076"/>
          <ac:spMkLst>
            <pc:docMk/>
            <pc:sldMk cId="1121985331" sldId="406"/>
            <ac:spMk id="3" creationId="{843496E2-F4CA-A86F-6F96-9F5B856B5D65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7T10:52:49.285" v="5463" actId="1076"/>
        <pc:sldMkLst>
          <pc:docMk/>
          <pc:sldMk cId="248453825" sldId="407"/>
        </pc:sldMkLst>
        <pc:spChg chg="mod ord">
          <ac:chgData name="Kamila Kabelková" userId="d6dc14cb53683ef3" providerId="LiveId" clId="{D062A638-445B-40ED-9E21-3366180D80BA}" dt="2023-08-17T10:52:49.285" v="5463" actId="1076"/>
          <ac:spMkLst>
            <pc:docMk/>
            <pc:sldMk cId="248453825" sldId="407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52:26.111" v="5454" actId="478"/>
          <ac:spMkLst>
            <pc:docMk/>
            <pc:sldMk cId="248453825" sldId="407"/>
            <ac:spMk id="3" creationId="{843496E2-F4CA-A86F-6F96-9F5B856B5D65}"/>
          </ac:spMkLst>
        </pc:spChg>
        <pc:spChg chg="add del mod ord">
          <ac:chgData name="Kamila Kabelková" userId="d6dc14cb53683ef3" providerId="LiveId" clId="{D062A638-445B-40ED-9E21-3366180D80BA}" dt="2023-08-17T10:52:31.862" v="5456" actId="478"/>
          <ac:spMkLst>
            <pc:docMk/>
            <pc:sldMk cId="248453825" sldId="407"/>
            <ac:spMk id="4" creationId="{9F308CA4-CA5F-C603-A4A7-9AEE002D86A4}"/>
          </ac:spMkLst>
        </pc:spChg>
        <pc:spChg chg="mod ord">
          <ac:chgData name="Kamila Kabelková" userId="d6dc14cb53683ef3" providerId="LiveId" clId="{D062A638-445B-40ED-9E21-3366180D80BA}" dt="2023-08-17T10:52:28.501" v="5455" actId="700"/>
          <ac:spMkLst>
            <pc:docMk/>
            <pc:sldMk cId="248453825" sldId="407"/>
            <ac:spMk id="5" creationId="{DBAB51DC-0F12-A96D-4D62-6DDCE8A08D6E}"/>
          </ac:spMkLst>
        </pc:spChg>
      </pc:sldChg>
    </pc:docChg>
  </pc:docChgLst>
  <pc:docChgLst>
    <pc:chgData name="Kamila Kabelková" userId="d6dc14cb53683ef3" providerId="LiveId" clId="{2386F4FC-835E-445C-9BA6-90BF419C2A8D}"/>
    <pc:docChg chg="undo redo custSel addSld delSld modSld sldOrd">
      <pc:chgData name="Kamila Kabelková" userId="d6dc14cb53683ef3" providerId="LiveId" clId="{2386F4FC-835E-445C-9BA6-90BF419C2A8D}" dt="2023-09-18T11:47:01.505" v="6129" actId="20577"/>
      <pc:docMkLst>
        <pc:docMk/>
      </pc:docMkLst>
      <pc:sldChg chg="modSp mod">
        <pc:chgData name="Kamila Kabelková" userId="d6dc14cb53683ef3" providerId="LiveId" clId="{2386F4FC-835E-445C-9BA6-90BF419C2A8D}" dt="2023-09-01T08:35:14.933" v="231" actId="13926"/>
        <pc:sldMkLst>
          <pc:docMk/>
          <pc:sldMk cId="0" sldId="256"/>
        </pc:sldMkLst>
        <pc:spChg chg="mod">
          <ac:chgData name="Kamila Kabelková" userId="d6dc14cb53683ef3" providerId="LiveId" clId="{2386F4FC-835E-445C-9BA6-90BF419C2A8D}" dt="2023-09-01T08:35:14.933" v="231" actId="13926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2386F4FC-835E-445C-9BA6-90BF419C2A8D}" dt="2023-09-18T09:05:51.074" v="5892" actId="207"/>
        <pc:sldMkLst>
          <pc:docMk/>
          <pc:sldMk cId="1676777245" sldId="374"/>
        </pc:sldMkLst>
        <pc:spChg chg="mod">
          <ac:chgData name="Kamila Kabelková" userId="d6dc14cb53683ef3" providerId="LiveId" clId="{2386F4FC-835E-445C-9BA6-90BF419C2A8D}" dt="2023-09-18T09:05:51.074" v="5892" actId="207"/>
          <ac:spMkLst>
            <pc:docMk/>
            <pc:sldMk cId="1676777245" sldId="374"/>
            <ac:spMk id="16" creationId="{8EF746AE-86EA-71DD-F950-A5BB145DA084}"/>
          </ac:spMkLst>
        </pc:spChg>
      </pc:sldChg>
      <pc:sldChg chg="modSp mod">
        <pc:chgData name="Kamila Kabelková" userId="d6dc14cb53683ef3" providerId="LiveId" clId="{2386F4FC-835E-445C-9BA6-90BF419C2A8D}" dt="2023-09-01T08:37:05.891" v="242" actId="20577"/>
        <pc:sldMkLst>
          <pc:docMk/>
          <pc:sldMk cId="1494486852" sldId="376"/>
        </pc:sldMkLst>
        <pc:graphicFrameChg chg="mod modGraphic">
          <ac:chgData name="Kamila Kabelková" userId="d6dc14cb53683ef3" providerId="LiveId" clId="{2386F4FC-835E-445C-9BA6-90BF419C2A8D}" dt="2023-09-01T08:37:05.891" v="242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Kamila Kabelková" userId="d6dc14cb53683ef3" providerId="LiveId" clId="{2386F4FC-835E-445C-9BA6-90BF419C2A8D}" dt="2023-09-08T12:44:58.107" v="3577" actId="20577"/>
        <pc:sldMkLst>
          <pc:docMk/>
          <pc:sldMk cId="701831872" sldId="378"/>
        </pc:sldMkLst>
        <pc:spChg chg="mod">
          <ac:chgData name="Kamila Kabelková" userId="d6dc14cb53683ef3" providerId="LiveId" clId="{2386F4FC-835E-445C-9BA6-90BF419C2A8D}" dt="2023-09-08T12:44:58.107" v="3577" actId="20577"/>
          <ac:spMkLst>
            <pc:docMk/>
            <pc:sldMk cId="701831872" sldId="378"/>
            <ac:spMk id="3" creationId="{5B75807D-A95B-2D2E-44D4-30655FEC8C2C}"/>
          </ac:spMkLst>
        </pc:spChg>
      </pc:sldChg>
      <pc:sldChg chg="modSp mod">
        <pc:chgData name="Kamila Kabelková" userId="d6dc14cb53683ef3" providerId="LiveId" clId="{2386F4FC-835E-445C-9BA6-90BF419C2A8D}" dt="2023-09-01T12:40:57.857" v="927" actId="1076"/>
        <pc:sldMkLst>
          <pc:docMk/>
          <pc:sldMk cId="517551496" sldId="380"/>
        </pc:sldMkLst>
        <pc:spChg chg="mod">
          <ac:chgData name="Kamila Kabelková" userId="d6dc14cb53683ef3" providerId="LiveId" clId="{2386F4FC-835E-445C-9BA6-90BF419C2A8D}" dt="2023-09-01T12:40:57.857" v="927" actId="1076"/>
          <ac:spMkLst>
            <pc:docMk/>
            <pc:sldMk cId="517551496" sldId="380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01T12:40:51.477" v="926" actId="27636"/>
          <ac:spMkLst>
            <pc:docMk/>
            <pc:sldMk cId="517551496" sldId="380"/>
            <ac:spMk id="3" creationId="{7D868664-5E5A-20FE-602C-06403655581A}"/>
          </ac:spMkLst>
        </pc:spChg>
      </pc:sldChg>
      <pc:sldChg chg="modSp mod">
        <pc:chgData name="Kamila Kabelková" userId="d6dc14cb53683ef3" providerId="LiveId" clId="{2386F4FC-835E-445C-9BA6-90BF419C2A8D}" dt="2023-09-01T08:48:24.711" v="330" actId="20577"/>
        <pc:sldMkLst>
          <pc:docMk/>
          <pc:sldMk cId="686662041" sldId="381"/>
        </pc:sldMkLst>
        <pc:spChg chg="mod">
          <ac:chgData name="Kamila Kabelková" userId="d6dc14cb53683ef3" providerId="LiveId" clId="{2386F4FC-835E-445C-9BA6-90BF419C2A8D}" dt="2023-09-01T08:48:24.711" v="330" actId="20577"/>
          <ac:spMkLst>
            <pc:docMk/>
            <pc:sldMk cId="686662041" sldId="381"/>
            <ac:spMk id="3" creationId="{4AFAFEEB-1C69-E287-1D43-D38C46073453}"/>
          </ac:spMkLst>
        </pc:spChg>
      </pc:sldChg>
      <pc:sldChg chg="modSp mod">
        <pc:chgData name="Kamila Kabelková" userId="d6dc14cb53683ef3" providerId="LiveId" clId="{2386F4FC-835E-445C-9BA6-90BF419C2A8D}" dt="2023-09-01T08:43:22.708" v="270" actId="13926"/>
        <pc:sldMkLst>
          <pc:docMk/>
          <pc:sldMk cId="280866135" sldId="382"/>
        </pc:sldMkLst>
        <pc:graphicFrameChg chg="modGraphic">
          <ac:chgData name="Kamila Kabelková" userId="d6dc14cb53683ef3" providerId="LiveId" clId="{2386F4FC-835E-445C-9BA6-90BF419C2A8D}" dt="2023-09-01T08:43:22.708" v="270" actId="13926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modSp mod">
        <pc:chgData name="Kamila Kabelková" userId="d6dc14cb53683ef3" providerId="LiveId" clId="{2386F4FC-835E-445C-9BA6-90BF419C2A8D}" dt="2023-09-01T11:08:28.158" v="893" actId="20577"/>
        <pc:sldMkLst>
          <pc:docMk/>
          <pc:sldMk cId="3097249674" sldId="383"/>
        </pc:sldMkLst>
        <pc:graphicFrameChg chg="modGraphic">
          <ac:chgData name="Kamila Kabelková" userId="d6dc14cb53683ef3" providerId="LiveId" clId="{2386F4FC-835E-445C-9BA6-90BF419C2A8D}" dt="2023-09-01T11:08:28.158" v="893" actId="20577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modSp mod">
        <pc:chgData name="Kamila Kabelková" userId="d6dc14cb53683ef3" providerId="LiveId" clId="{2386F4FC-835E-445C-9BA6-90BF419C2A8D}" dt="2023-09-01T09:24:22.293" v="672" actId="1076"/>
        <pc:sldMkLst>
          <pc:docMk/>
          <pc:sldMk cId="1145765608" sldId="385"/>
        </pc:sldMkLst>
        <pc:spChg chg="mod">
          <ac:chgData name="Kamila Kabelková" userId="d6dc14cb53683ef3" providerId="LiveId" clId="{2386F4FC-835E-445C-9BA6-90BF419C2A8D}" dt="2023-09-01T09:24:22.293" v="672" actId="1076"/>
          <ac:spMkLst>
            <pc:docMk/>
            <pc:sldMk cId="1145765608" sldId="385"/>
            <ac:spMk id="2" creationId="{47DA09D7-D1F8-437A-8F5F-9C8660DECE14}"/>
          </ac:spMkLst>
        </pc:spChg>
      </pc:sldChg>
      <pc:sldChg chg="modSp mod">
        <pc:chgData name="Kamila Kabelková" userId="d6dc14cb53683ef3" providerId="LiveId" clId="{2386F4FC-835E-445C-9BA6-90BF419C2A8D}" dt="2023-09-01T09:24:02.304" v="670" actId="14100"/>
        <pc:sldMkLst>
          <pc:docMk/>
          <pc:sldMk cId="1214232134" sldId="386"/>
        </pc:sldMkLst>
        <pc:spChg chg="mod">
          <ac:chgData name="Kamila Kabelková" userId="d6dc14cb53683ef3" providerId="LiveId" clId="{2386F4FC-835E-445C-9BA6-90BF419C2A8D}" dt="2023-09-01T09:24:02.304" v="670" actId="14100"/>
          <ac:spMkLst>
            <pc:docMk/>
            <pc:sldMk cId="1214232134" sldId="386"/>
            <ac:spMk id="3" creationId="{AB4F9F99-A003-12C2-EE36-B17A7913F5FD}"/>
          </ac:spMkLst>
        </pc:spChg>
      </pc:sldChg>
      <pc:sldChg chg="modSp mod ord">
        <pc:chgData name="Kamila Kabelková" userId="d6dc14cb53683ef3" providerId="LiveId" clId="{2386F4FC-835E-445C-9BA6-90BF419C2A8D}" dt="2023-09-07T15:12:49.189" v="3510" actId="27636"/>
        <pc:sldMkLst>
          <pc:docMk/>
          <pc:sldMk cId="62827747" sldId="388"/>
        </pc:sldMkLst>
        <pc:spChg chg="mod">
          <ac:chgData name="Kamila Kabelková" userId="d6dc14cb53683ef3" providerId="LiveId" clId="{2386F4FC-835E-445C-9BA6-90BF419C2A8D}" dt="2023-09-07T15:12:49.189" v="3510" actId="27636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07T12:54:01.185" v="1994" actId="403"/>
          <ac:spMkLst>
            <pc:docMk/>
            <pc:sldMk cId="62827747" sldId="388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18T11:46:22.428" v="6098" actId="20577"/>
        <pc:sldMkLst>
          <pc:docMk/>
          <pc:sldMk cId="3148556855" sldId="389"/>
        </pc:sldMkLst>
        <pc:spChg chg="mod">
          <ac:chgData name="Kamila Kabelková" userId="d6dc14cb53683ef3" providerId="LiveId" clId="{2386F4FC-835E-445C-9BA6-90BF419C2A8D}" dt="2023-09-07T15:09:01.906" v="3425" actId="1076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6:22.428" v="6098" actId="20577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18T11:45:44.985" v="6072" actId="20577"/>
        <pc:sldMkLst>
          <pc:docMk/>
          <pc:sldMk cId="325550378" sldId="390"/>
        </pc:sldMkLst>
        <pc:spChg chg="mod">
          <ac:chgData name="Kamila Kabelková" userId="d6dc14cb53683ef3" providerId="LiveId" clId="{2386F4FC-835E-445C-9BA6-90BF419C2A8D}" dt="2023-09-07T15:00:21.332" v="3370" actId="1076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5:44.985" v="6072" actId="20577"/>
          <ac:spMkLst>
            <pc:docMk/>
            <pc:sldMk cId="325550378" sldId="390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2386F4FC-835E-445C-9BA6-90BF419C2A8D}" dt="2023-09-01T12:39:37.175" v="917" actId="403"/>
        <pc:sldMkLst>
          <pc:docMk/>
          <pc:sldMk cId="2366931473" sldId="391"/>
        </pc:sldMkLst>
        <pc:spChg chg="mod">
          <ac:chgData name="Kamila Kabelková" userId="d6dc14cb53683ef3" providerId="LiveId" clId="{2386F4FC-835E-445C-9BA6-90BF419C2A8D}" dt="2023-09-01T12:39:37.175" v="917" actId="403"/>
          <ac:spMkLst>
            <pc:docMk/>
            <pc:sldMk cId="2366931473" sldId="391"/>
            <ac:spMk id="3" creationId="{4AFAFEEB-1C69-E287-1D43-D38C46073453}"/>
          </ac:spMkLst>
        </pc:spChg>
      </pc:sldChg>
      <pc:sldChg chg="addSp delSp modSp mod">
        <pc:chgData name="Kamila Kabelková" userId="d6dc14cb53683ef3" providerId="LiveId" clId="{2386F4FC-835E-445C-9BA6-90BF419C2A8D}" dt="2023-09-01T11:06:41.994" v="877" actId="27636"/>
        <pc:sldMkLst>
          <pc:docMk/>
          <pc:sldMk cId="2406375205" sldId="392"/>
        </pc:sldMkLst>
        <pc:spChg chg="mod">
          <ac:chgData name="Kamila Kabelková" userId="d6dc14cb53683ef3" providerId="LiveId" clId="{2386F4FC-835E-445C-9BA6-90BF419C2A8D}" dt="2023-09-01T11:06:41.994" v="877" actId="27636"/>
          <ac:spMkLst>
            <pc:docMk/>
            <pc:sldMk cId="2406375205" sldId="392"/>
            <ac:spMk id="4" creationId="{80992290-5B3E-0BB8-2172-6D3B456CC9FE}"/>
          </ac:spMkLst>
        </pc:spChg>
        <pc:graphicFrameChg chg="add del mod">
          <ac:chgData name="Kamila Kabelková" userId="d6dc14cb53683ef3" providerId="LiveId" clId="{2386F4FC-835E-445C-9BA6-90BF419C2A8D}" dt="2023-09-01T10:51:48.557" v="674"/>
          <ac:graphicFrameMkLst>
            <pc:docMk/>
            <pc:sldMk cId="2406375205" sldId="392"/>
            <ac:graphicFrameMk id="3" creationId="{17B8F71E-7E68-8262-6D05-E3D6A48370CF}"/>
          </ac:graphicFrameMkLst>
        </pc:graphicFrameChg>
        <pc:graphicFrameChg chg="add del mod">
          <ac:chgData name="Kamila Kabelková" userId="d6dc14cb53683ef3" providerId="LiveId" clId="{2386F4FC-835E-445C-9BA6-90BF419C2A8D}" dt="2023-09-01T10:51:56.004" v="676" actId="478"/>
          <ac:graphicFrameMkLst>
            <pc:docMk/>
            <pc:sldMk cId="2406375205" sldId="392"/>
            <ac:graphicFrameMk id="10" creationId="{5042C0CA-6CD0-0AB5-DF4A-469FF0966531}"/>
          </ac:graphicFrameMkLst>
        </pc:graphicFrameChg>
      </pc:sldChg>
      <pc:sldChg chg="modSp mod">
        <pc:chgData name="Kamila Kabelková" userId="d6dc14cb53683ef3" providerId="LiveId" clId="{2386F4FC-835E-445C-9BA6-90BF419C2A8D}" dt="2023-09-18T09:15:55.098" v="5896" actId="113"/>
        <pc:sldMkLst>
          <pc:docMk/>
          <pc:sldMk cId="2746462162" sldId="393"/>
        </pc:sldMkLst>
        <pc:spChg chg="mod">
          <ac:chgData name="Kamila Kabelková" userId="d6dc14cb53683ef3" providerId="LiveId" clId="{2386F4FC-835E-445C-9BA6-90BF419C2A8D}" dt="2023-09-18T09:15:55.098" v="5896" actId="113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mod ord chgLayout">
        <pc:chgData name="Kamila Kabelková" userId="d6dc14cb53683ef3" providerId="LiveId" clId="{2386F4FC-835E-445C-9BA6-90BF419C2A8D}" dt="2023-09-08T13:16:08.124" v="4027" actId="20577"/>
        <pc:sldMkLst>
          <pc:docMk/>
          <pc:sldMk cId="3526692091" sldId="394"/>
        </pc:sldMkLst>
        <pc:spChg chg="mod ord">
          <ac:chgData name="Kamila Kabelková" userId="d6dc14cb53683ef3" providerId="LiveId" clId="{2386F4FC-835E-445C-9BA6-90BF419C2A8D}" dt="2023-09-08T13:15:22.534" v="4020" actId="1076"/>
          <ac:spMkLst>
            <pc:docMk/>
            <pc:sldMk cId="3526692091" sldId="394"/>
            <ac:spMk id="2" creationId="{EE3353FF-098C-F197-AC63-2193DBD67467}"/>
          </ac:spMkLst>
        </pc:spChg>
        <pc:spChg chg="mod ord">
          <ac:chgData name="Kamila Kabelková" userId="d6dc14cb53683ef3" providerId="LiveId" clId="{2386F4FC-835E-445C-9BA6-90BF419C2A8D}" dt="2023-09-08T13:00:58.131" v="3717" actId="700"/>
          <ac:spMkLst>
            <pc:docMk/>
            <pc:sldMk cId="3526692091" sldId="394"/>
            <ac:spMk id="5" creationId="{DBAB51DC-0F12-A96D-4D62-6DDCE8A08D6E}"/>
          </ac:spMkLst>
        </pc:spChg>
        <pc:spChg chg="mod ord">
          <ac:chgData name="Kamila Kabelková" userId="d6dc14cb53683ef3" providerId="LiveId" clId="{2386F4FC-835E-445C-9BA6-90BF419C2A8D}" dt="2023-09-08T13:16:08.124" v="4027" actId="20577"/>
          <ac:spMkLst>
            <pc:docMk/>
            <pc:sldMk cId="3526692091" sldId="394"/>
            <ac:spMk id="13" creationId="{F34D10D5-D705-04F0-9B1D-5F362135AD20}"/>
          </ac:spMkLst>
        </pc:spChg>
        <pc:spChg chg="add del mod">
          <ac:chgData name="Kamila Kabelková" userId="d6dc14cb53683ef3" providerId="LiveId" clId="{2386F4FC-835E-445C-9BA6-90BF419C2A8D}" dt="2023-09-08T12:59:58.936" v="3674" actId="478"/>
          <ac:spMkLst>
            <pc:docMk/>
            <pc:sldMk cId="3526692091" sldId="394"/>
            <ac:spMk id="15" creationId="{D25AED90-4A92-36E2-A843-C04812D9FD5F}"/>
          </ac:spMkLst>
        </pc:spChg>
        <pc:spChg chg="add del mod ord">
          <ac:chgData name="Kamila Kabelková" userId="d6dc14cb53683ef3" providerId="LiveId" clId="{2386F4FC-835E-445C-9BA6-90BF419C2A8D}" dt="2023-09-08T13:01:08.859" v="3718" actId="478"/>
          <ac:spMkLst>
            <pc:docMk/>
            <pc:sldMk cId="3526692091" sldId="394"/>
            <ac:spMk id="16" creationId="{9508A548-1B19-9CCB-CF79-A7963F8AEE06}"/>
          </ac:spMkLst>
        </pc:spChg>
        <pc:graphicFrameChg chg="add del mod">
          <ac:chgData name="Kamila Kabelková" userId="d6dc14cb53683ef3" providerId="LiveId" clId="{2386F4FC-835E-445C-9BA6-90BF419C2A8D}" dt="2023-09-08T12:58:14.301" v="3661" actId="478"/>
          <ac:graphicFrameMkLst>
            <pc:docMk/>
            <pc:sldMk cId="3526692091" sldId="394"/>
            <ac:graphicFrameMk id="3" creationId="{20FB8320-CE7F-DA95-A4E8-5DE3909EF2E4}"/>
          </ac:graphicFrameMkLst>
        </pc:graphicFrameChg>
        <pc:graphicFrameChg chg="add del mod">
          <ac:chgData name="Kamila Kabelková" userId="d6dc14cb53683ef3" providerId="LiveId" clId="{2386F4FC-835E-445C-9BA6-90BF419C2A8D}" dt="2023-09-08T12:58:49.348" v="3664" actId="478"/>
          <ac:graphicFrameMkLst>
            <pc:docMk/>
            <pc:sldMk cId="3526692091" sldId="394"/>
            <ac:graphicFrameMk id="4" creationId="{47C309E5-6328-4184-3AEC-40D6BAA7D1EB}"/>
          </ac:graphicFrameMkLst>
        </pc:graphicFrameChg>
        <pc:graphicFrameChg chg="add del mod">
          <ac:chgData name="Kamila Kabelková" userId="d6dc14cb53683ef3" providerId="LiveId" clId="{2386F4FC-835E-445C-9BA6-90BF419C2A8D}" dt="2023-09-08T12:58:53.501" v="3666"/>
          <ac:graphicFrameMkLst>
            <pc:docMk/>
            <pc:sldMk cId="3526692091" sldId="394"/>
            <ac:graphicFrameMk id="10" creationId="{C4045A29-12B0-D6F2-C640-BDB9E4883872}"/>
          </ac:graphicFrameMkLst>
        </pc:graphicFrameChg>
        <pc:graphicFrameChg chg="del mod modGraphic">
          <ac:chgData name="Kamila Kabelková" userId="d6dc14cb53683ef3" providerId="LiveId" clId="{2386F4FC-835E-445C-9BA6-90BF419C2A8D}" dt="2023-09-08T12:59:51.239" v="3672" actId="478"/>
          <ac:graphicFrameMkLst>
            <pc:docMk/>
            <pc:sldMk cId="3526692091" sldId="394"/>
            <ac:graphicFrameMk id="11" creationId="{9BBD59BC-1A94-D053-A45F-90C7DB004320}"/>
          </ac:graphicFrameMkLst>
        </pc:graphicFrameChg>
        <pc:graphicFrameChg chg="add mod modGraphic">
          <ac:chgData name="Kamila Kabelková" userId="d6dc14cb53683ef3" providerId="LiveId" clId="{2386F4FC-835E-445C-9BA6-90BF419C2A8D}" dt="2023-09-08T13:15:26.410" v="4021" actId="1076"/>
          <ac:graphicFrameMkLst>
            <pc:docMk/>
            <pc:sldMk cId="3526692091" sldId="394"/>
            <ac:graphicFrameMk id="12" creationId="{4A4D4036-A7F6-BD41-7E48-561783DCDB98}"/>
          </ac:graphicFrameMkLst>
        </pc:graphicFrameChg>
      </pc:sldChg>
      <pc:sldChg chg="modSp mod ord">
        <pc:chgData name="Kamila Kabelková" userId="d6dc14cb53683ef3" providerId="LiveId" clId="{2386F4FC-835E-445C-9BA6-90BF419C2A8D}" dt="2023-09-07T15:13:10.865" v="3523" actId="404"/>
        <pc:sldMkLst>
          <pc:docMk/>
          <pc:sldMk cId="3022014904" sldId="395"/>
        </pc:sldMkLst>
        <pc:spChg chg="mod">
          <ac:chgData name="Kamila Kabelková" userId="d6dc14cb53683ef3" providerId="LiveId" clId="{2386F4FC-835E-445C-9BA6-90BF419C2A8D}" dt="2023-09-07T15:13:10.865" v="3523" actId="404"/>
          <ac:spMkLst>
            <pc:docMk/>
            <pc:sldMk cId="3022014904" sldId="395"/>
            <ac:spMk id="2" creationId="{EE3353FF-098C-F197-AC63-2193DBD67467}"/>
          </ac:spMkLst>
        </pc:spChg>
      </pc:sldChg>
      <pc:sldChg chg="modSp del mod ord">
        <pc:chgData name="Kamila Kabelková" userId="d6dc14cb53683ef3" providerId="LiveId" clId="{2386F4FC-835E-445C-9BA6-90BF419C2A8D}" dt="2023-09-12T12:50:32.865" v="5735" actId="47"/>
        <pc:sldMkLst>
          <pc:docMk/>
          <pc:sldMk cId="2736853955" sldId="397"/>
        </pc:sldMkLst>
        <pc:spChg chg="mod">
          <ac:chgData name="Kamila Kabelková" userId="d6dc14cb53683ef3" providerId="LiveId" clId="{2386F4FC-835E-445C-9BA6-90BF419C2A8D}" dt="2023-09-12T12:37:53.784" v="5514" actId="1076"/>
          <ac:spMkLst>
            <pc:docMk/>
            <pc:sldMk cId="2736853955" sldId="397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38:14.817" v="5517" actId="27636"/>
          <ac:spMkLst>
            <pc:docMk/>
            <pc:sldMk cId="2736853955" sldId="397"/>
            <ac:spMk id="3" creationId="{E7EBDB08-6C7D-5AD1-7700-039980D4A43E}"/>
          </ac:spMkLst>
        </pc:spChg>
      </pc:sldChg>
      <pc:sldChg chg="modSp del mod ord">
        <pc:chgData name="Kamila Kabelková" userId="d6dc14cb53683ef3" providerId="LiveId" clId="{2386F4FC-835E-445C-9BA6-90BF419C2A8D}" dt="2023-09-12T12:50:30.360" v="5734" actId="47"/>
        <pc:sldMkLst>
          <pc:docMk/>
          <pc:sldMk cId="452598631" sldId="399"/>
        </pc:sldMkLst>
        <pc:spChg chg="mod">
          <ac:chgData name="Kamila Kabelková" userId="d6dc14cb53683ef3" providerId="LiveId" clId="{2386F4FC-835E-445C-9BA6-90BF419C2A8D}" dt="2023-09-08T12:55:50.556" v="3653" actId="20577"/>
          <ac:spMkLst>
            <pc:docMk/>
            <pc:sldMk cId="452598631" sldId="399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09:59:57.252" v="4480" actId="113"/>
          <ac:spMkLst>
            <pc:docMk/>
            <pc:sldMk cId="452598631" sldId="399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07T13:05:35.025" v="2090" actId="20577"/>
        <pc:sldMkLst>
          <pc:docMk/>
          <pc:sldMk cId="1536418590" sldId="400"/>
        </pc:sldMkLst>
        <pc:spChg chg="mod">
          <ac:chgData name="Kamila Kabelková" userId="d6dc14cb53683ef3" providerId="LiveId" clId="{2386F4FC-835E-445C-9BA6-90BF419C2A8D}" dt="2023-09-07T13:05:35.025" v="2090" actId="20577"/>
          <ac:spMkLst>
            <pc:docMk/>
            <pc:sldMk cId="1536418590" sldId="400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2386F4FC-835E-445C-9BA6-90BF419C2A8D}" dt="2023-08-30T08:56:38.953" v="211" actId="20577"/>
        <pc:sldMkLst>
          <pc:docMk/>
          <pc:sldMk cId="1079440892" sldId="402"/>
        </pc:sldMkLst>
        <pc:spChg chg="mod">
          <ac:chgData name="Kamila Kabelková" userId="d6dc14cb53683ef3" providerId="LiveId" clId="{2386F4FC-835E-445C-9BA6-90BF419C2A8D}" dt="2023-08-30T08:56:38.953" v="211" actId="20577"/>
          <ac:spMkLst>
            <pc:docMk/>
            <pc:sldMk cId="1079440892" sldId="402"/>
            <ac:spMk id="14" creationId="{B70FCEBF-0729-E6DE-4AC2-FA18E2305421}"/>
          </ac:spMkLst>
        </pc:spChg>
      </pc:sldChg>
      <pc:sldChg chg="modSp mod">
        <pc:chgData name="Kamila Kabelková" userId="d6dc14cb53683ef3" providerId="LiveId" clId="{2386F4FC-835E-445C-9BA6-90BF419C2A8D}" dt="2023-09-18T09:11:04.926" v="5894" actId="20577"/>
        <pc:sldMkLst>
          <pc:docMk/>
          <pc:sldMk cId="2772187750" sldId="404"/>
        </pc:sldMkLst>
        <pc:spChg chg="mod">
          <ac:chgData name="Kamila Kabelková" userId="d6dc14cb53683ef3" providerId="LiveId" clId="{2386F4FC-835E-445C-9BA6-90BF419C2A8D}" dt="2023-09-18T09:11:04.926" v="5894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modSp add mod">
        <pc:chgData name="Kamila Kabelková" userId="d6dc14cb53683ef3" providerId="LiveId" clId="{2386F4FC-835E-445C-9BA6-90BF419C2A8D}" dt="2023-09-18T09:35:59.592" v="5928" actId="20577"/>
        <pc:sldMkLst>
          <pc:docMk/>
          <pc:sldMk cId="4254628295" sldId="408"/>
        </pc:sldMkLst>
        <pc:spChg chg="mod">
          <ac:chgData name="Kamila Kabelková" userId="d6dc14cb53683ef3" providerId="LiveId" clId="{2386F4FC-835E-445C-9BA6-90BF419C2A8D}" dt="2023-08-30T08:19:19.196" v="170" actId="1076"/>
          <ac:spMkLst>
            <pc:docMk/>
            <pc:sldMk cId="4254628295" sldId="408"/>
            <ac:spMk id="2" creationId="{D72D33D4-2EAF-46AD-ADFC-D366D444FDD6}"/>
          </ac:spMkLst>
        </pc:spChg>
        <pc:spChg chg="mod">
          <ac:chgData name="Kamila Kabelková" userId="d6dc14cb53683ef3" providerId="LiveId" clId="{2386F4FC-835E-445C-9BA6-90BF419C2A8D}" dt="2023-09-18T09:35:59.592" v="5928" actId="20577"/>
          <ac:spMkLst>
            <pc:docMk/>
            <pc:sldMk cId="4254628295" sldId="408"/>
            <ac:spMk id="16" creationId="{8EF746AE-86EA-71DD-F950-A5BB145DA084}"/>
          </ac:spMkLst>
        </pc:spChg>
      </pc:sldChg>
      <pc:sldChg chg="modSp add mod">
        <pc:chgData name="Kamila Kabelková" userId="d6dc14cb53683ef3" providerId="LiveId" clId="{2386F4FC-835E-445C-9BA6-90BF419C2A8D}" dt="2023-09-12T10:18:28.703" v="4674" actId="20577"/>
        <pc:sldMkLst>
          <pc:docMk/>
          <pc:sldMk cId="1664473894" sldId="409"/>
        </pc:sldMkLst>
        <pc:spChg chg="mod">
          <ac:chgData name="Kamila Kabelková" userId="d6dc14cb53683ef3" providerId="LiveId" clId="{2386F4FC-835E-445C-9BA6-90BF419C2A8D}" dt="2023-09-07T13:09:59.218" v="2128" actId="255"/>
          <ac:spMkLst>
            <pc:docMk/>
            <pc:sldMk cId="1664473894" sldId="409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12T10:18:28.703" v="4674" actId="20577"/>
          <ac:spMkLst>
            <pc:docMk/>
            <pc:sldMk cId="1664473894" sldId="409"/>
            <ac:spMk id="3" creationId="{7D868664-5E5A-20FE-602C-06403655581A}"/>
          </ac:spMkLst>
        </pc:spChg>
      </pc:sldChg>
      <pc:sldChg chg="modSp add mod">
        <pc:chgData name="Kamila Kabelková" userId="d6dc14cb53683ef3" providerId="LiveId" clId="{2386F4FC-835E-445C-9BA6-90BF419C2A8D}" dt="2023-09-18T09:02:50.014" v="5874" actId="27636"/>
        <pc:sldMkLst>
          <pc:docMk/>
          <pc:sldMk cId="489003414" sldId="410"/>
        </pc:sldMkLst>
        <pc:spChg chg="mod">
          <ac:chgData name="Kamila Kabelková" userId="d6dc14cb53683ef3" providerId="LiveId" clId="{2386F4FC-835E-445C-9BA6-90BF419C2A8D}" dt="2023-09-18T08:59:00.213" v="5861" actId="1076"/>
          <ac:spMkLst>
            <pc:docMk/>
            <pc:sldMk cId="489003414" sldId="410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18T09:02:50.014" v="5874" actId="27636"/>
          <ac:spMkLst>
            <pc:docMk/>
            <pc:sldMk cId="489003414" sldId="410"/>
            <ac:spMk id="3" creationId="{7D868664-5E5A-20FE-602C-06403655581A}"/>
          </ac:spMkLst>
        </pc:spChg>
      </pc:sldChg>
      <pc:sldChg chg="delSp modSp add mod ord">
        <pc:chgData name="Kamila Kabelková" userId="d6dc14cb53683ef3" providerId="LiveId" clId="{2386F4FC-835E-445C-9BA6-90BF419C2A8D}" dt="2023-09-07T13:55:02.715" v="2583"/>
        <pc:sldMkLst>
          <pc:docMk/>
          <pc:sldMk cId="4256455402" sldId="411"/>
        </pc:sldMkLst>
        <pc:spChg chg="del mod">
          <ac:chgData name="Kamila Kabelková" userId="d6dc14cb53683ef3" providerId="LiveId" clId="{2386F4FC-835E-445C-9BA6-90BF419C2A8D}" dt="2023-09-07T11:30:57.160" v="1239" actId="478"/>
          <ac:spMkLst>
            <pc:docMk/>
            <pc:sldMk cId="4256455402" sldId="411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07T11:55:17.102" v="1428" actId="20577"/>
          <ac:spMkLst>
            <pc:docMk/>
            <pc:sldMk cId="4256455402" sldId="411"/>
            <ac:spMk id="3" creationId="{7D868664-5E5A-20FE-602C-06403655581A}"/>
          </ac:spMkLst>
        </pc:spChg>
      </pc:sldChg>
      <pc:sldChg chg="modSp add mod">
        <pc:chgData name="Kamila Kabelková" userId="d6dc14cb53683ef3" providerId="LiveId" clId="{2386F4FC-835E-445C-9BA6-90BF419C2A8D}" dt="2023-09-18T11:40:32.896" v="6062" actId="14100"/>
        <pc:sldMkLst>
          <pc:docMk/>
          <pc:sldMk cId="1377947437" sldId="412"/>
        </pc:sldMkLst>
        <pc:spChg chg="mod">
          <ac:chgData name="Kamila Kabelková" userId="d6dc14cb53683ef3" providerId="LiveId" clId="{2386F4FC-835E-445C-9BA6-90BF419C2A8D}" dt="2023-09-07T15:09:37.763" v="3432" actId="21"/>
          <ac:spMkLst>
            <pc:docMk/>
            <pc:sldMk cId="1377947437" sldId="412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0:32.896" v="6062" actId="14100"/>
          <ac:spMkLst>
            <pc:docMk/>
            <pc:sldMk cId="1377947437" sldId="412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2386F4FC-835E-445C-9BA6-90BF419C2A8D}" dt="2023-09-18T11:41:01.550" v="6067" actId="27636"/>
        <pc:sldMkLst>
          <pc:docMk/>
          <pc:sldMk cId="3886727078" sldId="413"/>
        </pc:sldMkLst>
        <pc:spChg chg="mod">
          <ac:chgData name="Kamila Kabelková" userId="d6dc14cb53683ef3" providerId="LiveId" clId="{2386F4FC-835E-445C-9BA6-90BF419C2A8D}" dt="2023-09-07T15:11:32.972" v="3490" actId="1076"/>
          <ac:spMkLst>
            <pc:docMk/>
            <pc:sldMk cId="3886727078" sldId="413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1:01.550" v="6067" actId="27636"/>
          <ac:spMkLst>
            <pc:docMk/>
            <pc:sldMk cId="3886727078" sldId="413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8T11:47:01.505" v="6129" actId="20577"/>
        <pc:sldMkLst>
          <pc:docMk/>
          <pc:sldMk cId="1932118254" sldId="414"/>
        </pc:sldMkLst>
        <pc:spChg chg="mod">
          <ac:chgData name="Kamila Kabelková" userId="d6dc14cb53683ef3" providerId="LiveId" clId="{2386F4FC-835E-445C-9BA6-90BF419C2A8D}" dt="2023-09-12T10:27:21.477" v="4719" actId="20577"/>
          <ac:spMkLst>
            <pc:docMk/>
            <pc:sldMk cId="1932118254" sldId="414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7:01.505" v="6129" actId="20577"/>
          <ac:spMkLst>
            <pc:docMk/>
            <pc:sldMk cId="1932118254" sldId="414"/>
            <ac:spMk id="3" creationId="{E7EBDB08-6C7D-5AD1-7700-039980D4A43E}"/>
          </ac:spMkLst>
        </pc:spChg>
      </pc:sldChg>
      <pc:sldChg chg="add del ord">
        <pc:chgData name="Kamila Kabelková" userId="d6dc14cb53683ef3" providerId="LiveId" clId="{2386F4FC-835E-445C-9BA6-90BF419C2A8D}" dt="2023-09-12T10:26:13.709" v="4696" actId="47"/>
        <pc:sldMkLst>
          <pc:docMk/>
          <pc:sldMk cId="928653962" sldId="415"/>
        </pc:sldMkLst>
      </pc:sldChg>
      <pc:sldChg chg="modSp add mod ord">
        <pc:chgData name="Kamila Kabelková" userId="d6dc14cb53683ef3" providerId="LiveId" clId="{2386F4FC-835E-445C-9BA6-90BF419C2A8D}" dt="2023-09-18T11:39:35.504" v="6059" actId="207"/>
        <pc:sldMkLst>
          <pc:docMk/>
          <pc:sldMk cId="3390053291" sldId="415"/>
        </pc:sldMkLst>
        <pc:spChg chg="mod">
          <ac:chgData name="Kamila Kabelková" userId="d6dc14cb53683ef3" providerId="LiveId" clId="{2386F4FC-835E-445C-9BA6-90BF419C2A8D}" dt="2023-09-12T10:27:34.573" v="4739" actId="20577"/>
          <ac:spMkLst>
            <pc:docMk/>
            <pc:sldMk cId="3390053291" sldId="415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39:35.504" v="6059" actId="207"/>
          <ac:spMkLst>
            <pc:docMk/>
            <pc:sldMk cId="3390053291" sldId="415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2386F4FC-835E-445C-9BA6-90BF419C2A8D}" dt="2023-09-18T11:40:00.037" v="6061" actId="20577"/>
        <pc:sldMkLst>
          <pc:docMk/>
          <pc:sldMk cId="2778816368" sldId="416"/>
        </pc:sldMkLst>
        <pc:spChg chg="mod">
          <ac:chgData name="Kamila Kabelková" userId="d6dc14cb53683ef3" providerId="LiveId" clId="{2386F4FC-835E-445C-9BA6-90BF419C2A8D}" dt="2023-09-18T11:40:00.037" v="6061" actId="20577"/>
          <ac:spMkLst>
            <pc:docMk/>
            <pc:sldMk cId="2778816368" sldId="416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2T12:07:22.401" v="5229" actId="20577"/>
        <pc:sldMkLst>
          <pc:docMk/>
          <pc:sldMk cId="3626083544" sldId="417"/>
        </pc:sldMkLst>
        <pc:spChg chg="mod">
          <ac:chgData name="Kamila Kabelková" userId="d6dc14cb53683ef3" providerId="LiveId" clId="{2386F4FC-835E-445C-9BA6-90BF419C2A8D}" dt="2023-09-12T12:00:20.747" v="5104" actId="20577"/>
          <ac:spMkLst>
            <pc:docMk/>
            <pc:sldMk cId="3626083544" sldId="417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07:22.401" v="5229" actId="20577"/>
          <ac:spMkLst>
            <pc:docMk/>
            <pc:sldMk cId="3626083544" sldId="417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2T12:08:03.062" v="5245" actId="5793"/>
        <pc:sldMkLst>
          <pc:docMk/>
          <pc:sldMk cId="2414935923" sldId="418"/>
        </pc:sldMkLst>
        <pc:spChg chg="mod">
          <ac:chgData name="Kamila Kabelková" userId="d6dc14cb53683ef3" providerId="LiveId" clId="{2386F4FC-835E-445C-9BA6-90BF419C2A8D}" dt="2023-09-12T12:08:03.062" v="5245" actId="5793"/>
          <ac:spMkLst>
            <pc:docMk/>
            <pc:sldMk cId="2414935923" sldId="418"/>
            <ac:spMk id="2" creationId="{EE3353FF-098C-F197-AC63-2193DBD67467}"/>
          </ac:spMkLst>
        </pc:spChg>
      </pc:sldChg>
      <pc:sldChg chg="modSp add mod ord">
        <pc:chgData name="Kamila Kabelková" userId="d6dc14cb53683ef3" providerId="LiveId" clId="{2386F4FC-835E-445C-9BA6-90BF419C2A8D}" dt="2023-09-12T12:08:44.907" v="5261" actId="5793"/>
        <pc:sldMkLst>
          <pc:docMk/>
          <pc:sldMk cId="541242371" sldId="419"/>
        </pc:sldMkLst>
        <pc:spChg chg="mod">
          <ac:chgData name="Kamila Kabelková" userId="d6dc14cb53683ef3" providerId="LiveId" clId="{2386F4FC-835E-445C-9BA6-90BF419C2A8D}" dt="2023-09-12T12:08:44.907" v="5261" actId="5793"/>
          <ac:spMkLst>
            <pc:docMk/>
            <pc:sldMk cId="541242371" sldId="419"/>
            <ac:spMk id="2" creationId="{EE3353FF-098C-F197-AC63-2193DBD67467}"/>
          </ac:spMkLst>
        </pc:spChg>
      </pc:sldChg>
      <pc:sldChg chg="addSp delSp modSp add mod ord">
        <pc:chgData name="Kamila Kabelková" userId="d6dc14cb53683ef3" providerId="LiveId" clId="{2386F4FC-835E-445C-9BA6-90BF419C2A8D}" dt="2023-09-18T09:03:43.656" v="5876" actId="20577"/>
        <pc:sldMkLst>
          <pc:docMk/>
          <pc:sldMk cId="1375505373" sldId="420"/>
        </pc:sldMkLst>
        <pc:spChg chg="mod">
          <ac:chgData name="Kamila Kabelková" userId="d6dc14cb53683ef3" providerId="LiveId" clId="{2386F4FC-835E-445C-9BA6-90BF419C2A8D}" dt="2023-09-12T12:12:28.469" v="5298" actId="5793"/>
          <ac:spMkLst>
            <pc:docMk/>
            <pc:sldMk cId="1375505373" sldId="420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09:03:43.656" v="5876" actId="20577"/>
          <ac:spMkLst>
            <pc:docMk/>
            <pc:sldMk cId="1375505373" sldId="420"/>
            <ac:spMk id="13" creationId="{F34D10D5-D705-04F0-9B1D-5F362135AD20}"/>
          </ac:spMkLst>
        </pc:spChg>
        <pc:graphicFrameChg chg="add mod modGraphic">
          <ac:chgData name="Kamila Kabelková" userId="d6dc14cb53683ef3" providerId="LiveId" clId="{2386F4FC-835E-445C-9BA6-90BF419C2A8D}" dt="2023-09-12T12:12:22.657" v="5285" actId="1076"/>
          <ac:graphicFrameMkLst>
            <pc:docMk/>
            <pc:sldMk cId="1375505373" sldId="420"/>
            <ac:graphicFrameMk id="3" creationId="{E432293B-77A2-4C28-1CCD-F462777820DE}"/>
          </ac:graphicFrameMkLst>
        </pc:graphicFrameChg>
        <pc:graphicFrameChg chg="del modGraphic">
          <ac:chgData name="Kamila Kabelková" userId="d6dc14cb53683ef3" providerId="LiveId" clId="{2386F4FC-835E-445C-9BA6-90BF419C2A8D}" dt="2023-09-12T12:10:21.318" v="5266" actId="478"/>
          <ac:graphicFrameMkLst>
            <pc:docMk/>
            <pc:sldMk cId="1375505373" sldId="420"/>
            <ac:graphicFrameMk id="12" creationId="{4A4D4036-A7F6-BD41-7E48-561783DCDB98}"/>
          </ac:graphicFrameMkLst>
        </pc:graphicFrameChg>
      </pc:sldChg>
      <pc:sldChg chg="modSp add mod ord">
        <pc:chgData name="Kamila Kabelková" userId="d6dc14cb53683ef3" providerId="LiveId" clId="{2386F4FC-835E-445C-9BA6-90BF419C2A8D}" dt="2023-09-12T12:51:59.327" v="5747" actId="27636"/>
        <pc:sldMkLst>
          <pc:docMk/>
          <pc:sldMk cId="3059262204" sldId="421"/>
        </pc:sldMkLst>
        <pc:spChg chg="mod">
          <ac:chgData name="Kamila Kabelková" userId="d6dc14cb53683ef3" providerId="LiveId" clId="{2386F4FC-835E-445C-9BA6-90BF419C2A8D}" dt="2023-09-12T12:51:55.409" v="5745" actId="1076"/>
          <ac:spMkLst>
            <pc:docMk/>
            <pc:sldMk cId="3059262204" sldId="421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51:59.327" v="5747" actId="27636"/>
          <ac:spMkLst>
            <pc:docMk/>
            <pc:sldMk cId="3059262204" sldId="421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8T09:34:07.948" v="5909" actId="20577"/>
        <pc:sldMkLst>
          <pc:docMk/>
          <pc:sldMk cId="850210409" sldId="422"/>
        </pc:sldMkLst>
        <pc:spChg chg="mod">
          <ac:chgData name="Kamila Kabelková" userId="d6dc14cb53683ef3" providerId="LiveId" clId="{2386F4FC-835E-445C-9BA6-90BF419C2A8D}" dt="2023-09-12T12:52:32.892" v="5753" actId="1076"/>
          <ac:spMkLst>
            <pc:docMk/>
            <pc:sldMk cId="850210409" sldId="422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09:34:07.948" v="5909" actId="20577"/>
          <ac:spMkLst>
            <pc:docMk/>
            <pc:sldMk cId="850210409" sldId="422"/>
            <ac:spMk id="3" creationId="{E7EBDB08-6C7D-5AD1-7700-039980D4A43E}"/>
          </ac:spMkLst>
        </pc:spChg>
      </pc:sldChg>
    </pc:docChg>
  </pc:docChgLst>
  <pc:docChgLst>
    <pc:chgData name="Jana Kubasová" userId="166921b97acfd5eb" providerId="LiveId" clId="{2386F4FC-835E-445C-9BA6-90BF419C2A8D}"/>
    <pc:docChg chg="undo redo custSel modSld">
      <pc:chgData name="Jana Kubasová" userId="166921b97acfd5eb" providerId="LiveId" clId="{2386F4FC-835E-445C-9BA6-90BF419C2A8D}" dt="2023-10-31T09:23:32.060" v="34" actId="20577"/>
      <pc:docMkLst>
        <pc:docMk/>
      </pc:docMkLst>
      <pc:sldChg chg="modSp mod">
        <pc:chgData name="Jana Kubasová" userId="166921b97acfd5eb" providerId="LiveId" clId="{2386F4FC-835E-445C-9BA6-90BF419C2A8D}" dt="2023-10-30T09:42:05.555" v="11" actId="13926"/>
        <pc:sldMkLst>
          <pc:docMk/>
          <pc:sldMk cId="0" sldId="256"/>
        </pc:sldMkLst>
        <pc:spChg chg="mod">
          <ac:chgData name="Jana Kubasová" userId="166921b97acfd5eb" providerId="LiveId" clId="{2386F4FC-835E-445C-9BA6-90BF419C2A8D}" dt="2023-10-30T09:42:05.555" v="11" actId="13926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Jana Kubasová" userId="166921b97acfd5eb" providerId="LiveId" clId="{2386F4FC-835E-445C-9BA6-90BF419C2A8D}" dt="2023-10-30T10:24:28.026" v="24" actId="13926"/>
        <pc:sldMkLst>
          <pc:docMk/>
          <pc:sldMk cId="1494486852" sldId="376"/>
        </pc:sldMkLst>
        <pc:graphicFrameChg chg="modGraphic">
          <ac:chgData name="Jana Kubasová" userId="166921b97acfd5eb" providerId="LiveId" clId="{2386F4FC-835E-445C-9BA6-90BF419C2A8D}" dt="2023-10-30T10:24:28.026" v="24" actId="13926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Jana Kubasová" userId="166921b97acfd5eb" providerId="LiveId" clId="{2386F4FC-835E-445C-9BA6-90BF419C2A8D}" dt="2023-10-31T09:20:00.711" v="31" actId="255"/>
        <pc:sldMkLst>
          <pc:docMk/>
          <pc:sldMk cId="489003414" sldId="410"/>
        </pc:sldMkLst>
        <pc:spChg chg="mod">
          <ac:chgData name="Jana Kubasová" userId="166921b97acfd5eb" providerId="LiveId" clId="{2386F4FC-835E-445C-9BA6-90BF419C2A8D}" dt="2023-10-31T09:20:00.711" v="31" actId="255"/>
          <ac:spMkLst>
            <pc:docMk/>
            <pc:sldMk cId="489003414" sldId="410"/>
            <ac:spMk id="3" creationId="{7D868664-5E5A-20FE-602C-06403655581A}"/>
          </ac:spMkLst>
        </pc:spChg>
      </pc:sldChg>
      <pc:sldChg chg="modSp mod">
        <pc:chgData name="Jana Kubasová" userId="166921b97acfd5eb" providerId="LiveId" clId="{2386F4FC-835E-445C-9BA6-90BF419C2A8D}" dt="2023-10-31T09:23:32.060" v="34" actId="20577"/>
        <pc:sldMkLst>
          <pc:docMk/>
          <pc:sldMk cId="3390053291" sldId="415"/>
        </pc:sldMkLst>
        <pc:spChg chg="mod">
          <ac:chgData name="Jana Kubasová" userId="166921b97acfd5eb" providerId="LiveId" clId="{2386F4FC-835E-445C-9BA6-90BF419C2A8D}" dt="2023-10-31T09:23:32.060" v="34" actId="20577"/>
          <ac:spMkLst>
            <pc:docMk/>
            <pc:sldMk cId="3390053291" sldId="415"/>
            <ac:spMk id="3" creationId="{E7EBDB08-6C7D-5AD1-7700-039980D4A43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29"/>
            <a:ext cx="5438775" cy="4467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39664-A2D5-483B-B458-9E0043C21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57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28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323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rop@otevrenezahrad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vyzvy-2021-2027/vyzvy/60vyzvairo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irop-2021-2027/zmeny-v-irop-2021-2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iskp21.mssf.cz/" TargetMode="External"/><Relationship Id="rId2" Type="http://schemas.openxmlformats.org/officeDocument/2006/relationships/hyperlink" Target="https://www.identitaobcana.cz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irop.mmr.cz/cs/vyzvy-2021-2027/vyzvy/60vyzvairop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ww.otevrenezahrady.cz/vyzvy-pro-zadatele-prehled/irop_2021-20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kp21.mssf.cz/" TargetMode="External"/><Relationship Id="rId5" Type="http://schemas.openxmlformats.org/officeDocument/2006/relationships/hyperlink" Target="https://www.crr.cz/irop/konzultacni-servis-irop/" TargetMode="External"/><Relationship Id="rId4" Type="http://schemas.openxmlformats.org/officeDocument/2006/relationships/hyperlink" Target="https://www.crr.cz/irop/projekt-a-kontrola/kontrolni-listy/kontrolni-listy-pro-hodnoceni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mailto:otevrenezahrady@seznam.cz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otevrenezahrady" TargetMode="External"/><Relationship Id="rId5" Type="http://schemas.openxmlformats.org/officeDocument/2006/relationships/hyperlink" Target="http://www.otevrenezahrady.cz/" TargetMode="External"/><Relationship Id="rId4" Type="http://schemas.openxmlformats.org/officeDocument/2006/relationships/hyperlink" Target="mailto:irop@otevrenezahrady.cz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ovací čára 5"/>
          <p:cNvCxnSpPr/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Podnadpis 2"/>
          <p:cNvSpPr txBox="1">
            <a:spLocks/>
          </p:cNvSpPr>
          <p:nvPr/>
        </p:nvSpPr>
        <p:spPr>
          <a:xfrm>
            <a:off x="395536" y="1655955"/>
            <a:ext cx="8352928" cy="4691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52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IROP – Doprava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v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ýzva:</a:t>
            </a: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 Otevřené zahrady Jičínska z. s.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IROP – Bezpečná doprava a </a:t>
            </a:r>
            <a:r>
              <a:rPr lang="cs-CZ" sz="2800" b="1" dirty="0" err="1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cyklodoprava</a:t>
            </a:r>
            <a:endParaRPr lang="cs-CZ" sz="28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cs-CZ" sz="14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k předkládání projektových záměrů </a:t>
            </a:r>
          </a:p>
          <a:p>
            <a:pPr algn="ctr">
              <a:spcBef>
                <a:spcPct val="20000"/>
              </a:spcBef>
              <a:defRPr/>
            </a:pPr>
            <a:r>
              <a:rPr lang="cs-CZ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 období 2021 – 2027</a:t>
            </a:r>
            <a:endParaRPr lang="cs-CZ" sz="32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cs-CZ" sz="21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Seminář pro žadatele</a:t>
            </a:r>
          </a:p>
          <a:p>
            <a:pPr algn="ctr">
              <a:spcBef>
                <a:spcPct val="20000"/>
              </a:spcBef>
              <a:defRPr/>
            </a:pPr>
            <a:endParaRPr lang="cs-CZ" sz="3200" dirty="0"/>
          </a:p>
          <a:p>
            <a:pPr algn="ctr">
              <a:spcBef>
                <a:spcPct val="20000"/>
              </a:spcBef>
              <a:defRPr/>
            </a:pPr>
            <a:r>
              <a:rPr lang="cs-CZ" sz="3200" dirty="0"/>
              <a:t>1. 11. 2023 od 9:00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35D16C2-6A6F-45C9-6E1B-514DD01C05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9C1E2-52F4-FA0B-7FF2-B51A8E46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957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7933C"/>
                </a:solidFill>
              </a:rPr>
              <a:t>Podání projektového záměru na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F9F99-A003-12C2-EE36-B17A7913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100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Náležitosti projektového záměru:</a:t>
            </a:r>
          </a:p>
          <a:p>
            <a:pPr algn="just">
              <a:buAutoNum type="arabicPeriod"/>
            </a:pP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Vyplněná a elektronicky podepsaná </a:t>
            </a: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Šablona projektového záměru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(vzor je součástí</a:t>
            </a:r>
            <a:b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výzvy).</a:t>
            </a:r>
          </a:p>
          <a:p>
            <a:pPr algn="just">
              <a:buAutoNum type="arabicPeriod"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Plná moc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(je-li relevantní) – plná moc nemusí být ověřená a může být podepsána</a:t>
            </a:r>
            <a:b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elektronicky i ručně.</a:t>
            </a:r>
          </a:p>
          <a:p>
            <a:pPr algn="just">
              <a:buAutoNum type="arabicPeriod"/>
            </a:pP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řílohy relevantní pro věcné hodnocení – </a:t>
            </a: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dokument prokazující technickou připravenost projektu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doklad o zahájení realizace, nebo platné pravomocné stavební povolení nebo souhlas s provedením ohlášeného stavebního záměru nebo účinnou veřejnoprávní smlouvu nahrazující stavební povolení nebo k podání projektového záměru přiloží čestné prohlášení, že realizace projektu nepodléhá stavebnímu řízení (ohlášení), nebo součástí projektu nejsou stavební práce.</a:t>
            </a:r>
          </a:p>
          <a:p>
            <a:pPr marL="0" indent="0" algn="just">
              <a:buNone/>
            </a:pPr>
            <a:endParaRPr lang="cs-CZ" sz="21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Pokud chce žadatel sdělit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další informace nad rámec povinných informací ve formuláři záměru, odevzdá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tyto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spolu s formulářem projektového záměru.</a:t>
            </a:r>
          </a:p>
          <a:p>
            <a:pPr marL="0" indent="0" algn="just">
              <a:buNone/>
            </a:pPr>
            <a:endParaRPr lang="cs-CZ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Kompletně vyplněnou Šablonu projektového záměru společně s přílohami je nutné v řádném termínu a čase odeslat na e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 </a:t>
            </a:r>
            <a:r>
              <a:rPr lang="cs-CZ" sz="2200" u="sng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irop@otevrenezahrady.cz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b="1" kern="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A09D7-D1F8-437A-8F5F-9C8660DE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17" y="1485754"/>
            <a:ext cx="8568952" cy="720080"/>
          </a:xfrm>
        </p:spPr>
        <p:txBody>
          <a:bodyPr>
            <a:noAutofit/>
          </a:bodyPr>
          <a:lstStyle/>
          <a:p>
            <a:r>
              <a:rPr lang="cs-CZ" sz="3500" dirty="0">
                <a:solidFill>
                  <a:srgbClr val="77933C"/>
                </a:solidFill>
              </a:rPr>
              <a:t>Hodnocení a výběr projektových záměrů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451B0-5660-1984-D62A-FF70436ED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5186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5 pracovních dnů od ukončení příjmu projektových záměrů zveřejní MAS přijaté projektové záměry na svém webu.</a:t>
            </a:r>
          </a:p>
          <a:p>
            <a:pPr marL="0" lvl="0" indent="0" algn="just"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Administrativní kontrola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zaměstnanci kanceláře MAS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 (soulad s výzvou MAS a strategií CLLD)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lhůta pro doplnění žádosti žadatelem – do 5 (+ max 5) pracovních dnů, maximálně 2krát</a:t>
            </a:r>
            <a:endParaRPr lang="cs-CZ" sz="16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ukončení kontroly nejpozději do 30 pracovních dnů od ukončení příjmu projektových záměrů</a:t>
            </a:r>
          </a:p>
          <a:p>
            <a:pPr marL="0" lvl="0" indent="0" algn="just">
              <a:buNone/>
            </a:pPr>
            <a:r>
              <a:rPr lang="x-none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Věcné hodnocení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výběrová komise </a:t>
            </a:r>
            <a:endParaRPr lang="cs-CZ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40 pracovních dnů od ukončení administrativní kontroly všech projektových záměrů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Výběr projektového záměru 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 provádí rada spolku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20 pracovních dnů od ukončení fáze 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 spolku vybírá projektové záměry na základě návrhu výběrové komise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platí pořadí projektů a jejich bodové ohodnocení z 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max. 2 náhradní projektové záměry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6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7E8AA-3437-B165-160D-49A3A1CB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1721"/>
            <a:ext cx="8229600" cy="925151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Kritéria věcného hodnocení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992290-5B3E-0BB8-2172-6D3B456C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58690"/>
            <a:ext cx="8229600" cy="409464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Počet obyvatel obce/města, ve které se daný projekt realizuje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 dni 1. 1. 2022 dle údajů ČSÚ - 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Žadatel počet obyvatel dohledá na stránkách ČSÚ k 1. 1. 2022 (web odkaz je v Šabloně projektového záměru) -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20 bodů</a:t>
            </a:r>
          </a:p>
          <a:p>
            <a:pPr algn="just">
              <a:lnSpc>
                <a:spcPct val="107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Bezbariérový přístup k zastávkám veřejné hromadné dopravy </a:t>
            </a: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(Kritérium pro aktivitu Bezpečnost dopravy)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cs-CZ" sz="1800" b="1" dirty="0">
                <a:solidFill>
                  <a:srgbClr val="C559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10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Délka nové cyklostezky </a:t>
            </a: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(Kritérium pro aktivitu </a:t>
            </a:r>
            <a:r>
              <a:rPr lang="cs-CZ" sz="1800" b="1" dirty="0" err="1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cyklodoprava</a:t>
            </a: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10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 technické připravenosti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</a:t>
            </a:r>
            <a:r>
              <a:rPr lang="cs-CZ" sz="1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Kritérium hodnotí připravenost projektu k realizaci. Tedy nejvyšší bodové ohodnocení získá ten žadatel, který již zahájil realizaci. Nižší ohodnocení získá žadatel, který doložil pravomocné stavební povolení, či relevantní dokumenty k projektu, který je předmětem podpory – až 20 bodů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Výše celkových způsobilých výdajů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20 bodů</a:t>
            </a:r>
          </a:p>
          <a:p>
            <a:pPr algn="just"/>
            <a:r>
              <a:rPr lang="cs-CZ" sz="18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Veřejné osvětlení komunikace pro pěší a cyklisty, nebo výsadba doprovodné zeleně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až 10 bodů</a:t>
            </a:r>
          </a:p>
          <a:p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100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Maximální počet bodů: 80, minimální počet bodů pro získání podpory: 40</a:t>
            </a:r>
            <a:endParaRPr lang="cs-CZ" sz="3800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37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1EDBC-7065-6E3C-2A47-919DC1CF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207" y="1665775"/>
            <a:ext cx="8229600" cy="47760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Výsledkem jednání rady spolku je seznam projektových záměrů, které byly vybrány a které nebyly vybrány. Vybraným projektovým záměrům vydá rada spolku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 SCLLD MAS Otevřené zahrady Jičínska z. s. 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Toto rozhodnutí je povinnou přílohou plné žádosti o podporu, kterou žadatel následně zpracuje v MS2021+. </a:t>
            </a:r>
            <a:endParaRPr lang="cs-CZ" sz="320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 SCLLD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vydáváno na dobu určitou, a to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 kalendářních dnů ode dne vystavení.</a:t>
            </a:r>
            <a:endParaRPr lang="cs-CZ" sz="1200" b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41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83" y="16559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x-none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Přezkum hodnocení projekt</a:t>
            </a:r>
            <a:r>
              <a:rPr lang="cs-CZ" kern="0" dirty="0" err="1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ových</a:t>
            </a:r>
            <a:r>
              <a:rPr lang="cs-CZ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záměrů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8956"/>
            <a:ext cx="8229600" cy="332720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Každý žadatel může podat žádost o přezkum nejpozději do 15 kalendářních dnů ode dne doručení informace s výsledkem hodnocení. Informace se považuje za doručenou automaticky, pokud od data odeslání uplyne 10 kalendářních dnů. Od tohoto data doručení se pro žadatele odvíjí 15 kalendářních dnů pro podání žádosti o přezkum.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Žádost o přezkum lze podat po každé části hodnocení MAS (administrativní kontrola, věcné hodnocení). Žádost o přezkum žadatel může podat proti pozitivnímu i negativnímu výsledku věcného hodnocení.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Žadatelé se mohou práva na podání žádosti o přezkum vzdát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písemně prostřednictvím e-mailu z důvodu urychlení hodnoticího procesu MAS. MAS tuto možnost žadateli nabídne při zaslání výsledku hodnocení. </a:t>
            </a:r>
            <a:endParaRPr lang="cs-CZ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39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3. Základní informace k výzvě IROP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4" name="Tabulka 9">
            <a:extLst>
              <a:ext uri="{FF2B5EF4-FFF2-40B4-BE49-F238E27FC236}">
                <a16:creationId xmlns:a16="http://schemas.microsoft.com/office/drawing/2014/main" id="{DA2D44BF-C291-5A86-410F-9BB569665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832639"/>
              </p:ext>
            </p:extLst>
          </p:nvPr>
        </p:nvGraphicFramePr>
        <p:xfrm>
          <a:off x="755576" y="2781776"/>
          <a:ext cx="7776864" cy="2970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1625141608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85700162"/>
                    </a:ext>
                  </a:extLst>
                </a:gridCol>
              </a:tblGrid>
              <a:tr h="5294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 číslo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77933C"/>
                          </a:solidFill>
                        </a:rPr>
                        <a:t>Doprava – SC 5.1 (CLLD)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50582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379422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Vyhlášení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21. 2. 2023, 14:00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884135"/>
                  </a:ext>
                </a:extLst>
              </a:tr>
              <a:tr h="410961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Druh výzvy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Průběžná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003913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Ukončení příjmu žádostí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31. 12. 2027, 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3366"/>
                  </a:ext>
                </a:extLst>
              </a:tr>
              <a:tr h="741259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Min./max. výše celkových způsobilých výdajů na projekt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500 000 Kč/ není stanovena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35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49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5774"/>
            <a:ext cx="8229600" cy="446038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500" dirty="0">
                <a:solidFill>
                  <a:srgbClr val="77933C"/>
                </a:solidFill>
              </a:rPr>
              <a:t>Oprávnění žadatelé:</a:t>
            </a:r>
            <a:endParaRPr lang="cs-CZ" sz="4500" b="1" kern="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kraje</a:t>
            </a:r>
          </a:p>
          <a:p>
            <a:pPr marL="0" indent="0" algn="just">
              <a:buNone/>
            </a:pPr>
            <a:r>
              <a:rPr lang="cs-CZ" sz="38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obce</a:t>
            </a:r>
          </a:p>
          <a:p>
            <a:pPr marL="0" indent="0" algn="just">
              <a:buNone/>
            </a:pPr>
            <a:r>
              <a:rPr lang="cs-CZ" sz="38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dobrovolné svazky obcí</a:t>
            </a:r>
          </a:p>
          <a:p>
            <a:pPr marL="0" indent="0" algn="just">
              <a:buNone/>
            </a:pPr>
            <a:r>
              <a:rPr lang="cs-CZ" sz="38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organizace zřizované nebo zakládané kraji</a:t>
            </a:r>
          </a:p>
          <a:p>
            <a:pPr marL="0" indent="0" algn="just">
              <a:buNone/>
            </a:pPr>
            <a:r>
              <a:rPr lang="cs-CZ" sz="38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organizace zřizované nebo zakládané obcemi</a:t>
            </a:r>
          </a:p>
          <a:p>
            <a:pPr marL="0" indent="0" algn="just">
              <a:buNone/>
            </a:pPr>
            <a:r>
              <a:rPr lang="cs-CZ" sz="38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organizace zřizované nebo zakládané dobrovolnými svazky obcí</a:t>
            </a:r>
          </a:p>
          <a:p>
            <a:pPr marL="0" indent="0" algn="just">
              <a:buNone/>
            </a:pPr>
            <a:endParaRPr lang="cs-CZ" sz="3800" b="1" kern="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500" kern="0" dirty="0">
                <a:solidFill>
                  <a:srgbClr val="77933C"/>
                </a:solidFill>
              </a:rPr>
              <a:t>Oprávněným žadatelem je výše uvedený žadatel pouze v případě, že obdržel kladné vyjádření MAS o souladu projektového záměru se schválenou strategií CLLD, které je povinnou přílohou žádosti o podporu. Vyjádření MAS musí být platné ke dni podání žádosti o podporu.</a:t>
            </a:r>
          </a:p>
          <a:p>
            <a:pPr marL="0" indent="0" algn="just">
              <a:buNone/>
            </a:pPr>
            <a:endParaRPr lang="cs-CZ" sz="38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4500" dirty="0">
                <a:solidFill>
                  <a:srgbClr val="77933C"/>
                </a:solidFill>
              </a:rPr>
              <a:t>Cílová skupina:</a:t>
            </a:r>
            <a:endParaRPr lang="cs-CZ" sz="4500" kern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 </a:t>
            </a:r>
          </a:p>
          <a:p>
            <a:pPr marL="0" indent="0" algn="just">
              <a:buNone/>
            </a:pPr>
            <a:endParaRPr lang="cs-CZ" sz="3800" kern="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8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(obyvatelé měst a obcí, návštěvníci, dojíždějící za prací a službami, uživatelé veřejné dopravy, podnikatelské subjekty, instituce veřejné správy, NNO).</a:t>
            </a:r>
            <a:endParaRPr lang="cs-CZ" sz="3800" kern="0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3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835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3583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cs-CZ" sz="3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 Infrastruktura pro bezpečnou nemotorovou dopravu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výstavba, modernizace a rekonstrukce komunikací pro pěší v trase nebo v křížení pozemní komunikace </a:t>
            </a: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 vysokou intenzitou dopravy</a:t>
            </a:r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zvyšování bezpečnosti nemotorové dopravy stavebními úpravami komunikací pro pěší a pro cyklisty a instalací prvků </a:t>
            </a: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zklidňujících dopravu v nehodových lokalitách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cs-CZ" sz="3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 Infrastruktura pro cyklistickou dopravu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výstavba, modernizace a rekonstrukce vyhrazených komunikací pro cyklisty sloužících k dopravě do zaměstnání, škol a za službami, nebo napojující se nastávající komunikace pro cyklisty, včetně doprovodné infrastruktury;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realizace doprovodné cyklistické infrastruktury při vyhrazených komunikacích pro cyklisty s vysokou intenzitou dopravy</a:t>
            </a:r>
            <a:endParaRPr lang="cs-CZ" sz="16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dirty="0">
                <a:solidFill>
                  <a:srgbClr val="77933C"/>
                </a:solidFill>
              </a:rPr>
              <a:t>V jednom projektovém záměru nelze kombinovat aktivity „Infrastruktura pro bezpečnou nemotorovou dopravu“ a „Infrastruktura pro cyklistickou dopravu“. </a:t>
            </a:r>
            <a:endParaRPr lang="cs-CZ" sz="4800" b="1" kern="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62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54" y="1308358"/>
            <a:ext cx="8229600" cy="1143000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700" b="1" kern="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Infrastruktura pro bezpečnou nemotorovou dopravu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27170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sz="2000" b="1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cs-CZ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ýstavba, modernizace a rekonstrukce komunikací pro pěší v trase nebo v křížení pozemní komunikace s </a:t>
            </a:r>
            <a:r>
              <a:rPr lang="cs-CZ" sz="20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vysokou intenzitou dopravy</a:t>
            </a:r>
            <a:r>
              <a:rPr lang="cs-CZ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/>
              <a:t>Žadatel v podkladech pro hodnocení podrobně popíše a odůvodní délku vedení komunikace pro pěší v trase pozemní komunikace s vysokou intenzitou dopravy nebo v křížení pozemní komunikace s vysokou intenzitou dopravy přesahující </a:t>
            </a:r>
            <a:r>
              <a:rPr lang="cs-CZ" sz="1400" b="1" dirty="0"/>
              <a:t>500 vozidel za den.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 startAt="2"/>
            </a:pPr>
            <a:r>
              <a:rPr lang="cs-CZ" sz="2000" b="1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cs-CZ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vyšování bezpečnosti nemotorové dopravy stavebními úpravami                              komunikací pro pěší a pro cyklisty a instalací prvků </a:t>
            </a:r>
            <a:r>
              <a:rPr lang="cs-CZ" sz="20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zklidňujících dopravu v nehodových lokalitách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/>
              <a:t>Žadatel v podkladech pro hodnocení podrobně popíše a odůvodní prostorové vymezení nehodové lokality dotčené silnice nebo místní komunikace, na které </a:t>
            </a:r>
            <a:r>
              <a:rPr lang="cs-CZ" sz="1400" b="1" dirty="0"/>
              <a:t>bezpečnostní inspekce pozemní komunikace prokázala vysoké bezpečnostní riziko pro chodce nebo cyklisty</a:t>
            </a:r>
            <a:r>
              <a:rPr lang="cs-CZ" sz="1400" dirty="0"/>
              <a:t>. </a:t>
            </a:r>
            <a:endParaRPr lang="cs-CZ" sz="2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73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231786"/>
            <a:ext cx="8229600" cy="46561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Způsobilé výdaje </a:t>
            </a:r>
            <a:r>
              <a:rPr lang="cs-CZ" sz="1600" dirty="0">
                <a:solidFill>
                  <a:srgbClr val="77933C"/>
                </a:solidFill>
              </a:rPr>
              <a:t>- bezpečná nemotorová doprava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49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Přímé výdaje</a:t>
            </a:r>
          </a:p>
          <a:p>
            <a:pPr algn="just">
              <a:buFontTx/>
              <a:buChar char="-"/>
            </a:pPr>
            <a:r>
              <a:rPr lang="cs-CZ" sz="1600" dirty="0"/>
              <a:t>musí být doloženy daňovými, účetními či dalšími doklady dle kapitoly 4.2.4 Specifických pravidel a na jejichž základě dojde k výpočtu paušálních nákladů</a:t>
            </a:r>
          </a:p>
          <a:p>
            <a:pPr marL="0" indent="0" algn="just">
              <a:buNone/>
            </a:pPr>
            <a:r>
              <a:rPr lang="cs-CZ" sz="1600" b="1" dirty="0"/>
              <a:t>Na hlavní část projektu ( bez limitu investic):</a:t>
            </a:r>
          </a:p>
          <a:p>
            <a:r>
              <a:rPr lang="cs-CZ" sz="1600" b="1" dirty="0"/>
              <a:t>Pořízení stavby formou výstavby a stavební úpravy</a:t>
            </a:r>
          </a:p>
          <a:p>
            <a:pPr lvl="1">
              <a:buFontTx/>
              <a:buChar char="-"/>
            </a:pPr>
            <a:r>
              <a:rPr lang="cs-CZ" sz="1600" b="1" dirty="0"/>
              <a:t> </a:t>
            </a:r>
            <a:r>
              <a:rPr lang="cs-CZ" sz="1600" dirty="0"/>
              <a:t>výdaje na realizaci stezky pro chodce v </a:t>
            </a:r>
            <a:r>
              <a:rPr lang="cs-CZ" sz="1600" dirty="0" err="1"/>
              <a:t>podaktivitách</a:t>
            </a:r>
            <a:r>
              <a:rPr lang="cs-CZ" sz="1600" dirty="0"/>
              <a:t> A </a:t>
            </a:r>
            <a:r>
              <a:rPr lang="cs-CZ" sz="1600" dirty="0" err="1"/>
              <a:t>a</a:t>
            </a:r>
            <a:r>
              <a:rPr lang="cs-CZ" sz="1600" dirty="0"/>
              <a:t> B</a:t>
            </a:r>
          </a:p>
          <a:p>
            <a:pPr lvl="1">
              <a:buFontTx/>
              <a:buChar char="-"/>
            </a:pPr>
            <a:r>
              <a:rPr lang="cs-CZ" sz="1600" dirty="0"/>
              <a:t>výdaje na realizaci stezky pro cyklisty v </a:t>
            </a:r>
            <a:r>
              <a:rPr lang="cs-CZ" sz="1600" dirty="0" err="1"/>
              <a:t>podaktivitách</a:t>
            </a:r>
            <a:r>
              <a:rPr lang="cs-CZ" sz="1600" dirty="0"/>
              <a:t> B</a:t>
            </a:r>
          </a:p>
          <a:p>
            <a:pPr lvl="1">
              <a:buFontTx/>
              <a:buChar char="-"/>
            </a:pPr>
            <a:r>
              <a:rPr lang="cs-CZ" sz="1600" dirty="0"/>
              <a:t>výdaje na realizaci liniového opatření v </a:t>
            </a:r>
            <a:r>
              <a:rPr lang="cs-CZ" sz="1600" dirty="0" err="1"/>
              <a:t>podaktivitách</a:t>
            </a:r>
            <a:r>
              <a:rPr lang="cs-CZ" sz="1600" dirty="0"/>
              <a:t> B</a:t>
            </a:r>
          </a:p>
          <a:p>
            <a:pPr marL="0" indent="0">
              <a:buNone/>
            </a:pPr>
            <a:r>
              <a:rPr lang="cs-CZ" sz="1600" b="1" dirty="0"/>
              <a:t>Doprovodná část projektu ( limity investic dle druhu 5 - 20% CZV)</a:t>
            </a:r>
          </a:p>
          <a:p>
            <a:pPr marL="0" indent="0" algn="just">
              <a:buNone/>
            </a:pPr>
            <a:endParaRPr lang="cs-CZ" sz="1600" b="1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Nepřímé, paušální náklady</a:t>
            </a:r>
          </a:p>
          <a:p>
            <a:pPr algn="just">
              <a:buFontTx/>
              <a:buChar char="-"/>
            </a:pPr>
            <a:r>
              <a:rPr lang="cs-CZ" sz="1600" dirty="0"/>
              <a:t>výše je stanovena automaticky za pomoci paušální </a:t>
            </a:r>
            <a:r>
              <a:rPr lang="cs-CZ" sz="1600" b="1" dirty="0"/>
              <a:t>7 %</a:t>
            </a:r>
            <a:r>
              <a:rPr lang="cs-CZ" sz="1600" dirty="0"/>
              <a:t> sazby </a:t>
            </a:r>
          </a:p>
          <a:p>
            <a:pPr algn="just">
              <a:buFontTx/>
              <a:buChar char="-"/>
            </a:pPr>
            <a:r>
              <a:rPr lang="cs-CZ" sz="1600" dirty="0"/>
              <a:t>není potřeba je prokazovat daňovými, účetními či dalšími doklady </a:t>
            </a:r>
          </a:p>
          <a:p>
            <a:pPr algn="just">
              <a:buFontTx/>
              <a:buChar char="-"/>
            </a:pPr>
            <a:r>
              <a:rPr lang="cs-CZ" sz="1600" dirty="0"/>
              <a:t>náklady, na jejichž financování je použita paušální sazba, nelze zahrnout mezi přímé výdaje projektu.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Přímá spojovací čára 8"/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877C9717-A19D-B592-F35D-B1BF9BB7E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Program Semináře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4939116-42AD-08DC-DA9F-CB2A42F61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672" y="2780928"/>
            <a:ext cx="6838528" cy="2808312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Rozdíly mezi obdobími 2014 – 2020 a 2021 – 2027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MAS – sběr projektových záměrů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IROP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Webová aplikace IS KP21+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Různé, diskuse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2CBC992-5129-272F-70B4-8B60840CDB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295B63A-52CC-55A0-AC6E-8934D9905C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</a:t>
            </a:r>
            <a:r>
              <a:rPr lang="cs-CZ" sz="1800" dirty="0">
                <a:solidFill>
                  <a:srgbClr val="77933C"/>
                </a:solidFill>
              </a:rPr>
              <a:t>- bezpečná nemotorová doprava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09" y="1828473"/>
            <a:ext cx="8229600" cy="50448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77933C"/>
                </a:solidFill>
              </a:rPr>
              <a:t>Hlavní část projektu ( bez limitu investic)</a:t>
            </a:r>
          </a:p>
          <a:p>
            <a:pPr marL="0" indent="0">
              <a:buNone/>
            </a:pPr>
            <a:endParaRPr lang="cs-CZ" sz="2000" b="1" dirty="0">
              <a:solidFill>
                <a:srgbClr val="77933C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Pořízení stavby formou výstavby a stavební úpravy </a:t>
            </a:r>
            <a:endParaRPr lang="cs-CZ" sz="2000" b="1" dirty="0">
              <a:solidFill>
                <a:srgbClr val="77933C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Stezky pro cyklisty a stezky pro chodce</a:t>
            </a:r>
            <a:r>
              <a:rPr lang="cs-CZ" sz="2000" dirty="0"/>
              <a:t>:</a:t>
            </a:r>
          </a:p>
          <a:p>
            <a:r>
              <a:rPr lang="cs-CZ" sz="2000" dirty="0"/>
              <a:t>všechny konstrukční vrstvy;</a:t>
            </a:r>
          </a:p>
          <a:p>
            <a:r>
              <a:rPr lang="cs-CZ" sz="2000" dirty="0"/>
              <a:t>opatření pro osoby s omezenou schopností pohybu, orientace a komunikace a další bezpečnostní opatření na stezce;</a:t>
            </a:r>
          </a:p>
          <a:p>
            <a:r>
              <a:rPr lang="cs-CZ" sz="2000" dirty="0"/>
              <a:t>podchody, lávky, propustky a části mostních objektů, po kterých je stezka vedena;</a:t>
            </a:r>
          </a:p>
          <a:p>
            <a:r>
              <a:rPr lang="cs-CZ" sz="2000" dirty="0"/>
              <a:t>opěrné zdi, násypy, svahy a příkopy;</a:t>
            </a:r>
          </a:p>
          <a:p>
            <a:r>
              <a:rPr lang="cs-CZ" sz="2000" dirty="0"/>
              <a:t>místa pro přecházení a přechody pro chodce, přejezdy pro cyklisty, jejich nasvětlení a ochranné ostrůvky, vysazené chodníkové plochy;</a:t>
            </a:r>
          </a:p>
          <a:p>
            <a:r>
              <a:rPr lang="cs-CZ" sz="2000" dirty="0"/>
              <a:t>zábradlí na mostech a zábradlí jako bezpečnostní opatření;</a:t>
            </a:r>
          </a:p>
          <a:p>
            <a:r>
              <a:rPr lang="cs-CZ" sz="2000" dirty="0"/>
              <a:t>svislé a vodorovné dopravní značení včetně zvýrazňujících prvků;</a:t>
            </a:r>
          </a:p>
          <a:p>
            <a:r>
              <a:rPr lang="cs-CZ" sz="2000" dirty="0"/>
              <a:t>světelné signalizační zařízení řídící provoz samostatného přechodu pro chodce nebo samostatného přechodu pro chodce s přejezdem pro cyklisty, nebo přejezdu pro cyklisty </a:t>
            </a:r>
          </a:p>
          <a:p>
            <a:r>
              <a:rPr lang="cs-CZ" sz="2000" dirty="0"/>
              <a:t>dešťové vpusti, šachty a přípojky k odvodu vod z povrchu stezky do dešťové kanalizace nebo vodoteče;</a:t>
            </a:r>
          </a:p>
          <a:p>
            <a:r>
              <a:rPr lang="cs-CZ" sz="2000" dirty="0"/>
              <a:t>kanalizace, včetně úprav k odvádění vody, sloužící výlučně k odvádění povrchových vod ze stezky;</a:t>
            </a:r>
          </a:p>
          <a:p>
            <a:r>
              <a:rPr lang="cs-CZ" sz="2000" dirty="0"/>
              <a:t>veřejné osvětlení stezky a hlavního dopravního prostoru pozemní komunikace;</a:t>
            </a:r>
          </a:p>
          <a:p>
            <a:pPr marL="0" indent="0">
              <a:buNone/>
            </a:pPr>
            <a:r>
              <a:rPr lang="cs-CZ" sz="2000" b="1" dirty="0"/>
              <a:t>Liniové opatření:</a:t>
            </a:r>
          </a:p>
          <a:p>
            <a:r>
              <a:rPr lang="cs-CZ" sz="2000" dirty="0"/>
              <a:t>svislé a vodorovné dopravní značení včetně zvýrazňujících prvků;</a:t>
            </a:r>
          </a:p>
          <a:p>
            <a:r>
              <a:rPr lang="cs-CZ" sz="2000" dirty="0"/>
              <a:t>nezbytné stavební úpravy hlavního dopravního prostoru pozemní komunikace v části vymezené realizovaným vodorovným dopravním značením liniového opatření;</a:t>
            </a:r>
          </a:p>
          <a:p>
            <a:pPr marL="0" indent="0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5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052109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</a:t>
            </a:r>
            <a:r>
              <a:rPr lang="cs-CZ" sz="1800" dirty="0">
                <a:solidFill>
                  <a:srgbClr val="77933C"/>
                </a:solidFill>
              </a:rPr>
              <a:t>- bezpečná nemotorová doprava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b="1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1450"/>
            <a:ext cx="8229600" cy="47812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600" dirty="0"/>
              <a:t>Způsobilé výdaje na další přímo související výdaje se liší podle toho zda jsou vynaloženy na stezku pro chodce/ stezku pro cyklisty/ liniové opatření.</a:t>
            </a:r>
          </a:p>
          <a:p>
            <a:pPr marL="0" indent="0" algn="just">
              <a:buNone/>
            </a:pPr>
            <a:endParaRPr lang="cs-CZ" sz="1400" b="1" dirty="0"/>
          </a:p>
          <a:p>
            <a:pPr marL="0" indent="0" algn="just">
              <a:buNone/>
            </a:pPr>
            <a:r>
              <a:rPr lang="cs-CZ" sz="1400" b="1" dirty="0"/>
              <a:t>Společné další přímo související </a:t>
            </a:r>
            <a:r>
              <a:rPr lang="cs-CZ" sz="1500" b="1" dirty="0"/>
              <a:t>výdaje :</a:t>
            </a:r>
          </a:p>
          <a:p>
            <a:pPr algn="just"/>
            <a:r>
              <a:rPr lang="cs-CZ" sz="1400" dirty="0"/>
              <a:t>inteligentní dopravní systém zvyšující bezpečnost nemotorové dopravy;</a:t>
            </a:r>
          </a:p>
          <a:p>
            <a:pPr algn="just"/>
            <a:r>
              <a:rPr lang="cs-CZ" sz="1400" dirty="0"/>
              <a:t>geodetické práce, doprava a zkoušky materiálů a konstrukcí;</a:t>
            </a:r>
          </a:p>
          <a:p>
            <a:pPr algn="just"/>
            <a:r>
              <a:rPr lang="cs-CZ" sz="1400" dirty="0"/>
              <a:t>příprava a zajištění opětovného použití, recyklace nebo jiných druhů materiálového využití nikoli nebezpečného stavebního a demoličního odpadu vzniklého na staveništi;</a:t>
            </a:r>
          </a:p>
          <a:p>
            <a:pPr algn="just"/>
            <a:r>
              <a:rPr lang="cs-CZ" sz="1400" dirty="0"/>
              <a:t>příprava staveniště;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Na stezka pro chodce a pro cyklisty lze uplatnit např.:</a:t>
            </a:r>
            <a:endParaRPr lang="cs-CZ" sz="1400" dirty="0"/>
          </a:p>
          <a:p>
            <a:pPr marL="0" indent="0" algn="just">
              <a:buNone/>
            </a:pPr>
            <a:r>
              <a:rPr lang="cs-CZ" sz="1400" dirty="0"/>
              <a:t>• doprovodná zeleň, vegetační úpravy stavbou dotčených nezpevněných pozemků;</a:t>
            </a:r>
          </a:p>
          <a:p>
            <a:pPr marL="0" indent="0" algn="just">
              <a:buNone/>
            </a:pPr>
            <a:r>
              <a:rPr lang="cs-CZ" sz="1400" dirty="0"/>
              <a:t>• příprava staveniště, včetně demolice objektů podmiňujících výstavbu, manipulace s kulturními vrstvami zeminy a přesunu pomníků;</a:t>
            </a:r>
          </a:p>
          <a:p>
            <a:pPr marL="0" indent="0" algn="just">
              <a:buNone/>
            </a:pPr>
            <a:r>
              <a:rPr lang="cs-CZ" sz="1400" dirty="0"/>
              <a:t>• rekultivace ploch původně zastavěných stavbou dotčených pozemků;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Na stezku pro chodce lze uplatnit např.:</a:t>
            </a:r>
          </a:p>
          <a:p>
            <a:pPr marL="0" indent="0" algn="just">
              <a:buNone/>
            </a:pPr>
            <a:r>
              <a:rPr lang="cs-CZ" sz="1400" dirty="0"/>
              <a:t>• připojení sousedních nemovitostí na pozemní komunikace maximálně v délce odpovídající šířce stezky pro chodce;</a:t>
            </a:r>
          </a:p>
          <a:p>
            <a:pPr marL="0" indent="0" algn="just">
              <a:buNone/>
            </a:pPr>
            <a:r>
              <a:rPr lang="cs-CZ" sz="1400" dirty="0"/>
              <a:t>•  nástupiště autobusových, trolejbusových a tramvajových zastávek včetně bezbariérového propojení nástupišť;</a:t>
            </a:r>
          </a:p>
          <a:p>
            <a:pPr marL="0" indent="0" algn="just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21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947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7337"/>
            <a:ext cx="8229600" cy="752813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77933C"/>
                </a:solidFill>
              </a:rPr>
              <a:t>Přímé výdaje </a:t>
            </a:r>
            <a:r>
              <a:rPr lang="cs-CZ" sz="2000" dirty="0">
                <a:solidFill>
                  <a:srgbClr val="77933C"/>
                </a:solidFill>
              </a:rPr>
              <a:t>- bezpečná nemotorová doprava</a:t>
            </a:r>
            <a:endParaRPr lang="cs-CZ" sz="2000" b="1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27836"/>
            <a:ext cx="8229600" cy="48936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77933C"/>
                </a:solidFill>
              </a:rPr>
              <a:t>Doprovodná část projektu </a:t>
            </a:r>
          </a:p>
          <a:p>
            <a:pPr marL="0" indent="0" algn="just">
              <a:buNone/>
            </a:pPr>
            <a:r>
              <a:rPr lang="cs-CZ" sz="1600" b="1" dirty="0"/>
              <a:t>Investice do výše 20 % celkových způsobilých výdajů:</a:t>
            </a:r>
          </a:p>
          <a:p>
            <a:pPr algn="just"/>
            <a:r>
              <a:rPr lang="cs-CZ" sz="1600" dirty="0"/>
              <a:t>bezpečnostní opatření na pozemní komunikaci </a:t>
            </a:r>
          </a:p>
          <a:p>
            <a:pPr algn="just"/>
            <a:r>
              <a:rPr lang="cs-CZ" sz="1600" dirty="0"/>
              <a:t>zálivy autobusových a trolejbusových zastávek;</a:t>
            </a:r>
          </a:p>
          <a:p>
            <a:pPr algn="just"/>
            <a:r>
              <a:rPr lang="cs-CZ" sz="1600" dirty="0"/>
              <a:t>přístřešky a čekárny autobusových, trolejbusových a tramvajových zastávek a s nimi přímo související doprovodná infrastruktura;</a:t>
            </a:r>
          </a:p>
          <a:p>
            <a:pPr marL="0" indent="0" algn="just">
              <a:buNone/>
            </a:pPr>
            <a:r>
              <a:rPr lang="cs-CZ" sz="1600" b="1" dirty="0"/>
              <a:t>Investice do výše 10 % celkových způsobilých výdajů:</a:t>
            </a:r>
          </a:p>
          <a:p>
            <a:pPr algn="just"/>
            <a:r>
              <a:rPr lang="cs-CZ" sz="1600" dirty="0"/>
              <a:t>ostatní úpravy a přeložky stávajících pozemních komunikací a připojení sousedních nemovitostí;</a:t>
            </a:r>
          </a:p>
          <a:p>
            <a:pPr algn="just"/>
            <a:r>
              <a:rPr lang="cs-CZ" sz="1600" dirty="0"/>
              <a:t>úpravy a přeložky stávající technické infrastruktury, drážních objektů, vodních toků a jejich koryt, meliorací a oplocení;</a:t>
            </a:r>
          </a:p>
          <a:p>
            <a:pPr algn="just"/>
            <a:r>
              <a:rPr lang="cs-CZ" sz="1600" dirty="0"/>
              <a:t>zajištění stability svahů a sanace skalních stěn na přilehlých pozemcích;</a:t>
            </a:r>
          </a:p>
          <a:p>
            <a:pPr algn="just"/>
            <a:r>
              <a:rPr lang="cs-CZ" sz="1600" dirty="0"/>
              <a:t>nezbytné úpravy navazujícího úseku </a:t>
            </a:r>
          </a:p>
          <a:p>
            <a:pPr algn="just"/>
            <a:r>
              <a:rPr lang="cs-CZ" sz="1600" dirty="0"/>
              <a:t>provizorní dopravní značení, provizorní objízdné komunikace, provizorní mosty a lávky, opatření zabezpečující pohyb chodců na staveništi a provizorní přístup k nemovitostem;</a:t>
            </a:r>
          </a:p>
          <a:p>
            <a:pPr marL="0" indent="0" algn="just">
              <a:buNone/>
            </a:pPr>
            <a:r>
              <a:rPr lang="cs-CZ" sz="1600" b="1" dirty="0"/>
              <a:t>Nákup pozemku max. do 10 % CZV , nákup stavby max. do 5% CZV</a:t>
            </a:r>
          </a:p>
          <a:p>
            <a:endParaRPr lang="cs-CZ" sz="14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27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Nepřímé výdaje </a:t>
            </a:r>
            <a:r>
              <a:rPr lang="cs-CZ" sz="2400" dirty="0">
                <a:solidFill>
                  <a:srgbClr val="77933C"/>
                </a:solidFill>
              </a:rPr>
              <a:t>- bezpečná nemotorová doprava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6844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6000" b="1" dirty="0">
                <a:solidFill>
                  <a:srgbClr val="77933C"/>
                </a:solidFill>
              </a:rPr>
              <a:t>Dokumentace žádosti o podporu </a:t>
            </a:r>
            <a:r>
              <a:rPr lang="cs-CZ" sz="6000" dirty="0">
                <a:solidFill>
                  <a:srgbClr val="77933C"/>
                </a:solidFill>
              </a:rPr>
              <a:t>- </a:t>
            </a:r>
            <a:r>
              <a:rPr lang="cs-CZ" sz="6000" dirty="0"/>
              <a:t>příprava a zpracování žádosti o podporu a poradenství s tím spojené, právní služby; podklady pro hodnocení; odborné a znalecké posudky pro přípravu žádosti o podporu</a:t>
            </a:r>
          </a:p>
          <a:p>
            <a:pPr algn="just"/>
            <a:r>
              <a:rPr lang="pl-PL" sz="6000" b="1" dirty="0">
                <a:solidFill>
                  <a:srgbClr val="77933C"/>
                </a:solidFill>
              </a:rPr>
              <a:t>Projektová dokumentace a dokumentace pro realizaci projektu</a:t>
            </a:r>
            <a:r>
              <a:rPr lang="pl-PL" sz="6000" dirty="0"/>
              <a:t>-</a:t>
            </a:r>
            <a:r>
              <a:rPr lang="pl-PL" sz="6000" b="1" dirty="0">
                <a:solidFill>
                  <a:srgbClr val="77933C"/>
                </a:solidFill>
              </a:rPr>
              <a:t> </a:t>
            </a:r>
            <a:r>
              <a:rPr lang="cs-CZ" sz="6000" dirty="0"/>
              <a:t>projektová dokumentace; odborné a znalecké posudky; hydrogeologický průzkum; archeologický průzkum; plán BOZP; audity, včetně auditu bezpečnosti; technický dozor investora; atd.</a:t>
            </a:r>
            <a:endParaRPr lang="cs-CZ" sz="6000" b="1" dirty="0">
              <a:solidFill>
                <a:srgbClr val="77933C"/>
              </a:solidFill>
            </a:endParaRP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Administrativní kapacity a řízení projektu - </a:t>
            </a:r>
            <a:r>
              <a:rPr lang="cs-CZ" sz="6000" dirty="0"/>
              <a:t>zpracování zpráv o realizaci projektu, žádostí o platbu, účetnictví, archivace dokumentů k projektu; hrubá mzda, plat nebo odměna z dohod zaměstnanců pracujících na přípravě a realizaci projektu; tuzemské cestovní náhrady: jízdné v ČR, ubytování v ČR, stravné v ČR. </a:t>
            </a: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Poplatky - </a:t>
            </a:r>
            <a:r>
              <a:rPr lang="cs-CZ" sz="6000" dirty="0"/>
              <a:t>pojištění majetku pořízeného z dotace; poplatky související s uzavřením kupní smlouvy, popř. smlouvy o smlouvě budoucí kupní; poplatky související s nákupem nemovitostí, se zápisem do katastru nemovitostí; jiné správní poplatky</a:t>
            </a: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Režijní, provozní a jiné náklady </a:t>
            </a:r>
            <a:r>
              <a:rPr lang="cs-CZ" sz="6000" dirty="0"/>
              <a:t>nájemné; operativní leasing zařízení či vybavení; energie, vodné, stočné v nemovitostech využívaných k realizaci projektu; hardware a software pro účely řízení projektu; internetové a tel. připojení; úklid; </a:t>
            </a: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Publicita projektu </a:t>
            </a:r>
          </a:p>
          <a:p>
            <a:pPr algn="just"/>
            <a:endParaRPr lang="cs-CZ" b="1" dirty="0">
              <a:solidFill>
                <a:srgbClr val="77933C"/>
              </a:solidFill>
            </a:endParaRPr>
          </a:p>
          <a:p>
            <a:pPr marL="0" indent="0" algn="ctr">
              <a:buNone/>
            </a:pPr>
            <a:r>
              <a:rPr lang="cs-CZ" sz="72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7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Nezpůsobilé výdaje</a:t>
            </a:r>
            <a:r>
              <a:rPr lang="cs-CZ" sz="2400" dirty="0">
                <a:solidFill>
                  <a:srgbClr val="77933C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77933C"/>
                </a:solidFill>
              </a:rPr>
              <a:t>- bezpečná nemotorová doprava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úroky z dlužných částek, kromě grantů udělených v podobě subvencí úrokových sazeb nebo subvencí poplatků za záruky;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nákup nezastavěných a zastavěných pozemků za částku přesahující limity uvedené výše u nákupu pozemku;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DPH v případech neuvedených v kapitole 8 Obecných pravidel. </a:t>
            </a:r>
            <a:endParaRPr lang="cs-CZ" sz="24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14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881541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Indikátory </a:t>
            </a:r>
            <a:r>
              <a:rPr lang="cs-CZ" sz="2000" dirty="0">
                <a:solidFill>
                  <a:srgbClr val="77933C"/>
                </a:solidFill>
                <a:latin typeface="Calibri" panose="020F0502020204030204" pitchFamily="34" charset="0"/>
              </a:rPr>
              <a:t>- bezpečná nemotorová doprava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F34D10D5-D705-04F0-9B1D-5F362135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224" y="4365104"/>
            <a:ext cx="8013576" cy="23485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j-lt"/>
              </a:rPr>
              <a:t>726 011 	</a:t>
            </a:r>
            <a:r>
              <a:rPr lang="cs-CZ" sz="2600" dirty="0">
                <a:latin typeface="+mj-lt"/>
              </a:rPr>
              <a:t>- údaje z </a:t>
            </a:r>
            <a:r>
              <a:rPr lang="cs-CZ" sz="2600" dirty="0">
                <a:latin typeface="+mj-lt"/>
                <a:ea typeface="Times New Roman" panose="02020603050405020304" pitchFamily="18" charset="0"/>
              </a:rPr>
              <a:t>webové stránky „Nehody v ČR – Statistiky - </a:t>
            </a:r>
            <a:r>
              <a:rPr lang="cs-CZ" sz="2600" dirty="0">
                <a:solidFill>
                  <a:schemeClr val="tx1"/>
                </a:solidFill>
                <a:effectLst/>
                <a:latin typeface="+mj-lt"/>
              </a:rPr>
              <a:t>hodnota na 3 deset. 	místa; </a:t>
            </a: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	</a:t>
            </a:r>
            <a:r>
              <a:rPr lang="cs-CZ" sz="2600" dirty="0">
                <a:solidFill>
                  <a:schemeClr val="tx1"/>
                </a:solidFill>
                <a:effectLst/>
                <a:latin typeface="+mj-lt"/>
              </a:rPr>
              <a:t>- roční průměr na 1km délky (1 nehoda na 200m = hodnota 5), 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j-lt"/>
              </a:rPr>
              <a:t>	- nenaplnění není sankciováno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j-lt"/>
              </a:rPr>
              <a:t>726 001 	- délka v km na 3 deset. místa (na m), tolerance 10%</a:t>
            </a:r>
          </a:p>
          <a:p>
            <a:pPr marL="0" indent="0">
              <a:buNone/>
            </a:pPr>
            <a:endParaRPr lang="cs-CZ" sz="2400" dirty="0">
              <a:solidFill>
                <a:srgbClr val="77933C"/>
              </a:solidFill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77933C"/>
                </a:solidFill>
              </a:rPr>
              <a:t>Viz. Příloha č.1A </a:t>
            </a:r>
            <a:r>
              <a:rPr lang="cs-CZ" sz="2400" b="1" dirty="0">
                <a:solidFill>
                  <a:srgbClr val="77933C"/>
                </a:solidFill>
              </a:rPr>
              <a:t>Metodické listy indikátorů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25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4A4D4036-A7F6-BD41-7E48-561783DCD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44347"/>
              </p:ext>
            </p:extLst>
          </p:nvPr>
        </p:nvGraphicFramePr>
        <p:xfrm>
          <a:off x="673224" y="1940078"/>
          <a:ext cx="8147247" cy="2348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970">
                  <a:extLst>
                    <a:ext uri="{9D8B030D-6E8A-4147-A177-3AD203B41FA5}">
                      <a16:colId xmlns:a16="http://schemas.microsoft.com/office/drawing/2014/main" val="2017668819"/>
                    </a:ext>
                  </a:extLst>
                </a:gridCol>
                <a:gridCol w="2365499">
                  <a:extLst>
                    <a:ext uri="{9D8B030D-6E8A-4147-A177-3AD203B41FA5}">
                      <a16:colId xmlns:a16="http://schemas.microsoft.com/office/drawing/2014/main" val="2322091968"/>
                    </a:ext>
                  </a:extLst>
                </a:gridCol>
                <a:gridCol w="1558761">
                  <a:extLst>
                    <a:ext uri="{9D8B030D-6E8A-4147-A177-3AD203B41FA5}">
                      <a16:colId xmlns:a16="http://schemas.microsoft.com/office/drawing/2014/main" val="3784586980"/>
                    </a:ext>
                  </a:extLst>
                </a:gridCol>
                <a:gridCol w="2256949">
                  <a:extLst>
                    <a:ext uri="{9D8B030D-6E8A-4147-A177-3AD203B41FA5}">
                      <a16:colId xmlns:a16="http://schemas.microsoft.com/office/drawing/2014/main" val="2197170311"/>
                    </a:ext>
                  </a:extLst>
                </a:gridCol>
                <a:gridCol w="1108068">
                  <a:extLst>
                    <a:ext uri="{9D8B030D-6E8A-4147-A177-3AD203B41FA5}">
                      <a16:colId xmlns:a16="http://schemas.microsoft.com/office/drawing/2014/main" val="1338850449"/>
                    </a:ext>
                  </a:extLst>
                </a:gridCol>
              </a:tblGrid>
              <a:tr h="208245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INDIKÁTORY PROJEKTU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19297"/>
                  </a:ext>
                </a:extLst>
              </a:tr>
              <a:tr h="64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Kód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Název indikátoru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Měrná jednotka indikátoru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Výchozí hodnota indikátoru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Cílová hodnota indikátoru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721099"/>
                  </a:ext>
                </a:extLst>
              </a:tr>
              <a:tr h="208245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Infrastruktura pro bezpečnou nemotorovou dopravu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162682"/>
                  </a:ext>
                </a:extLst>
              </a:tr>
              <a:tr h="64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726 011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Počet nehod na km komunikace s realizovaným bezpečnostním opatřením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počet nehod/km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668800"/>
                  </a:ext>
                </a:extLst>
              </a:tr>
              <a:tr h="64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726 001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Délka komunikace s realizovaným bezpečnostním opatřením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km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8096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692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36452"/>
            <a:ext cx="8229600" cy="1143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b="1" kern="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 Infrastruktura pro cyklistickou dopravu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27170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Výstavba, modernizace a rekonstrukce vyhrazených komunikací pro cyklisty sloužících k dopravě do 	zaměstnání, škol a za službami, nebo napojující se na stávající komunikace pro cyklisty, včetně doprovodné infrastruktury; </a:t>
            </a:r>
          </a:p>
          <a:p>
            <a:pPr marL="571500" lvl="1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svádí cyklistický provoz z pozemní komunikace s intenzitou motorové dopravy vyšší než 500 vozidel/den, </a:t>
            </a:r>
          </a:p>
          <a:p>
            <a:pPr marL="571500" lvl="1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nebo je navržena k zajištění obsluhy území jedné či více obcí s celkem více než 250 obsazenými pracovními místy, </a:t>
            </a:r>
          </a:p>
          <a:p>
            <a:pPr marL="571500" lvl="1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nebo je navržena k zajištění obsluhy území jedné či více obcí s celkem více než 2000 obyvateli, </a:t>
            </a:r>
          </a:p>
          <a:p>
            <a:pPr marL="571500" lvl="1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nebo se přímo napojuje alespoň na jednu stávající vyhrazenou </a:t>
            </a:r>
            <a:r>
              <a:rPr lang="cs-CZ" sz="1200" dirty="0"/>
              <a:t>komunikaci pro cyklisty</a:t>
            </a:r>
            <a:endParaRPr lang="cs-CZ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sz="2000" b="1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cs-CZ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ealizace doprovodné cyklistické infrastruktury při vyhrazených komunikacích pro cyklisty s vysokou intenzitou dopravy</a:t>
            </a:r>
            <a:endParaRPr lang="cs-CZ" sz="2000" b="1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200" dirty="0"/>
              <a:t>stávající vyhrazená komunikace pro cyklisty s intenzitou cyklistické dopravy přesahující 220 cyklistů v běžný pracovní den.</a:t>
            </a:r>
            <a:endParaRPr lang="cs-CZ" sz="1200" b="1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003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231786"/>
            <a:ext cx="8229600" cy="46561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Způsobilé výdaje </a:t>
            </a:r>
            <a:r>
              <a:rPr lang="cs-CZ" sz="1600" dirty="0">
                <a:solidFill>
                  <a:srgbClr val="77933C"/>
                </a:solidFill>
              </a:rPr>
              <a:t>– cyklistická doprava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49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Přímé výdaje</a:t>
            </a:r>
          </a:p>
          <a:p>
            <a:pPr algn="just">
              <a:buFontTx/>
              <a:buChar char="-"/>
            </a:pPr>
            <a:r>
              <a:rPr lang="cs-CZ" sz="1600" dirty="0"/>
              <a:t>musí být doloženy daňovými, účetními či dalšími doklady dle kapitoly 4.2.4 Specifických pravidel a na jejichž základě dojde k výpočtu paušálních nákladů</a:t>
            </a:r>
          </a:p>
          <a:p>
            <a:pPr marL="0" indent="0">
              <a:buNone/>
            </a:pPr>
            <a:r>
              <a:rPr lang="cs-CZ" sz="1600" b="1" dirty="0"/>
              <a:t>Na hlavní část </a:t>
            </a:r>
            <a:r>
              <a:rPr lang="cs-CZ" sz="1600" b="1"/>
              <a:t>projektu (bez limitu investic) :</a:t>
            </a:r>
            <a:endParaRPr lang="cs-CZ" sz="1600" b="1" dirty="0"/>
          </a:p>
          <a:p>
            <a:r>
              <a:rPr lang="cs-CZ" sz="1600" b="1" dirty="0"/>
              <a:t>Pořízení stavby formou výstavby a stavební úpravy:</a:t>
            </a:r>
          </a:p>
          <a:p>
            <a:pPr lvl="1">
              <a:buFontTx/>
              <a:buChar char="-"/>
            </a:pPr>
            <a:r>
              <a:rPr lang="cs-CZ" sz="1600" b="1" dirty="0"/>
              <a:t> </a:t>
            </a:r>
            <a:r>
              <a:rPr lang="cs-CZ" sz="1600" dirty="0"/>
              <a:t>výdaje na realizaci stezky pro cyklisty</a:t>
            </a:r>
          </a:p>
          <a:p>
            <a:pPr lvl="1">
              <a:buFontTx/>
              <a:buChar char="-"/>
            </a:pPr>
            <a:r>
              <a:rPr lang="cs-CZ" sz="1600" dirty="0"/>
              <a:t>výdaje na realizaci liniových opatření</a:t>
            </a:r>
          </a:p>
          <a:p>
            <a:pPr lvl="1">
              <a:buFontTx/>
              <a:buChar char="-"/>
            </a:pPr>
            <a:r>
              <a:rPr lang="pl-PL" sz="1600" dirty="0"/>
              <a:t>výdaje na realizaci doprovodné cyklistické infrastruktury</a:t>
            </a:r>
          </a:p>
          <a:p>
            <a:pPr marL="0" indent="0">
              <a:buNone/>
            </a:pPr>
            <a:r>
              <a:rPr lang="cs-CZ" sz="1600" b="1" dirty="0"/>
              <a:t>Doprovodná část projektu ( limity investic dle druhu 5 - 20% CZV)</a:t>
            </a:r>
            <a:endParaRPr lang="cs-CZ" sz="1600" dirty="0"/>
          </a:p>
          <a:p>
            <a:pPr marL="0" indent="0" algn="just">
              <a:buNone/>
            </a:pPr>
            <a:endParaRPr lang="cs-CZ" sz="1600" b="1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Nepřímé, paušální náklady</a:t>
            </a:r>
          </a:p>
          <a:p>
            <a:pPr algn="just">
              <a:buFontTx/>
              <a:buChar char="-"/>
            </a:pPr>
            <a:r>
              <a:rPr lang="cs-CZ" sz="1600" dirty="0"/>
              <a:t>výše je stanovena automaticky za pomoci paušální </a:t>
            </a:r>
            <a:r>
              <a:rPr lang="cs-CZ" sz="1600" b="1" dirty="0"/>
              <a:t>7 %</a:t>
            </a:r>
            <a:r>
              <a:rPr lang="cs-CZ" sz="1600" dirty="0"/>
              <a:t> sazby </a:t>
            </a:r>
          </a:p>
          <a:p>
            <a:pPr algn="just">
              <a:buFontTx/>
              <a:buChar char="-"/>
            </a:pPr>
            <a:r>
              <a:rPr lang="cs-CZ" sz="1600" dirty="0"/>
              <a:t>není potřeba je prokazovat daňovými, účetními či dalšími doklady </a:t>
            </a:r>
          </a:p>
          <a:p>
            <a:pPr algn="just">
              <a:buFontTx/>
              <a:buChar char="-"/>
            </a:pPr>
            <a:r>
              <a:rPr lang="cs-CZ" sz="1600" dirty="0"/>
              <a:t>náklady, na jejichž financování je použita paušální sazba, nelze zahrnout mezi přímé výdaje projektu.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18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</a:t>
            </a:r>
            <a:r>
              <a:rPr lang="cs-CZ" sz="1800" dirty="0">
                <a:solidFill>
                  <a:srgbClr val="77933C"/>
                </a:solidFill>
              </a:rPr>
              <a:t>– cyklistická doprava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09" y="1828473"/>
            <a:ext cx="8229600" cy="50448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77933C"/>
                </a:solidFill>
              </a:rPr>
              <a:t>Hlavní část projektu</a:t>
            </a:r>
          </a:p>
          <a:p>
            <a:pPr marL="0" indent="0">
              <a:buNone/>
            </a:pPr>
            <a:r>
              <a:rPr lang="cs-CZ" sz="2000" b="1" dirty="0"/>
              <a:t>Pořízení stavby formou výstavby a stavební úpravy ( bez limitu investic):</a:t>
            </a:r>
          </a:p>
          <a:p>
            <a:pPr marL="0" indent="0">
              <a:buNone/>
            </a:pPr>
            <a:endParaRPr lang="cs-CZ" sz="2000" b="1" dirty="0">
              <a:solidFill>
                <a:srgbClr val="77933C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Stezky pro cyklisty</a:t>
            </a:r>
          </a:p>
          <a:p>
            <a:r>
              <a:rPr lang="cs-CZ" sz="2000" dirty="0"/>
              <a:t>všechny konstrukční vrstvy;</a:t>
            </a:r>
          </a:p>
          <a:p>
            <a:r>
              <a:rPr lang="cs-CZ" sz="2000" dirty="0"/>
              <a:t>opatření pro osoby s omezenou schopností pohybu, o</a:t>
            </a:r>
          </a:p>
          <a:p>
            <a:r>
              <a:rPr lang="cs-CZ" sz="2000" dirty="0"/>
              <a:t>podchody, lávky, propustky a části mostních objektů, po kterých je </a:t>
            </a:r>
            <a:r>
              <a:rPr lang="cs-CZ" sz="2000" dirty="0" err="1"/>
              <a:t>stezkavedena</a:t>
            </a:r>
            <a:r>
              <a:rPr lang="cs-CZ" sz="2000" dirty="0"/>
              <a:t>;</a:t>
            </a:r>
          </a:p>
          <a:p>
            <a:r>
              <a:rPr lang="cs-CZ" sz="2000" dirty="0"/>
              <a:t>opěrné zdi, násypy, svahy a příkopy;</a:t>
            </a:r>
          </a:p>
          <a:p>
            <a:r>
              <a:rPr lang="cs-CZ" sz="2000" dirty="0"/>
              <a:t>přejezdy pro cyklisty, související místa pro přecházení a přechody pro chodce,</a:t>
            </a:r>
          </a:p>
          <a:p>
            <a:r>
              <a:rPr lang="cs-CZ" sz="2000" dirty="0"/>
              <a:t>světelné signalizační zařízení řídící provoz samostatného přejezdu pro cyklisty</a:t>
            </a:r>
          </a:p>
          <a:p>
            <a:r>
              <a:rPr lang="cs-CZ" sz="2000" dirty="0"/>
              <a:t>kanalizace, včetně úprav k odvádění vody, sloužící výlučně k </a:t>
            </a:r>
            <a:r>
              <a:rPr lang="cs-CZ" sz="2000" dirty="0" err="1"/>
              <a:t>odváděnípovrchových</a:t>
            </a:r>
            <a:r>
              <a:rPr lang="cs-CZ" sz="2000" dirty="0"/>
              <a:t> vod ze stezky;</a:t>
            </a:r>
          </a:p>
          <a:p>
            <a:r>
              <a:rPr lang="cs-CZ" sz="2000" dirty="0"/>
              <a:t>veřejné osvětlení stezky a hlavního dopravního prostoru </a:t>
            </a:r>
            <a:r>
              <a:rPr lang="cs-CZ" sz="2000"/>
              <a:t>pozemní komunikace v </a:t>
            </a:r>
            <a:r>
              <a:rPr lang="cs-CZ" sz="2000" dirty="0"/>
              <a:t>zastavěném území obce;</a:t>
            </a:r>
          </a:p>
          <a:p>
            <a:pPr marL="0" indent="0">
              <a:buNone/>
            </a:pPr>
            <a:r>
              <a:rPr lang="cs-CZ" sz="2000" dirty="0"/>
              <a:t>další přímo související výdaje:</a:t>
            </a:r>
          </a:p>
          <a:p>
            <a:r>
              <a:rPr lang="cs-CZ" sz="2000" dirty="0"/>
              <a:t>infrastruktura pro parkování max. 40 ks jízdních kol v jedné lokalitě, odpočívky a jejich další vybavení (lavičky, stolky, přístřešky, osvětlení, infopanely a mapy), </a:t>
            </a:r>
          </a:p>
          <a:p>
            <a:r>
              <a:rPr lang="cs-CZ" sz="2000" dirty="0"/>
              <a:t>přímé napojení doprovodné infrastruktury na vyhrazenou komunikaci pro cyklisty v délce max. 10 m;</a:t>
            </a:r>
          </a:p>
          <a:p>
            <a:r>
              <a:rPr lang="cs-CZ" sz="2000" dirty="0"/>
              <a:t>trvalý automatický sčítač cyklistické dopravy;</a:t>
            </a:r>
          </a:p>
          <a:p>
            <a:r>
              <a:rPr lang="cs-CZ" sz="2000" dirty="0"/>
              <a:t>doprovodná zeleň, vegetační úpravy stavbou dotčených nezpevněných pozemků;</a:t>
            </a:r>
          </a:p>
          <a:p>
            <a:r>
              <a:rPr lang="cs-CZ" sz="2000" dirty="0"/>
              <a:t>příprava staveniště</a:t>
            </a:r>
          </a:p>
          <a:p>
            <a:r>
              <a:rPr lang="cs-CZ" sz="2000" dirty="0"/>
              <a:t>geodetické práce, doprava a zkoušky materiálů a konstrukcí;</a:t>
            </a:r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053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</a:t>
            </a:r>
            <a:r>
              <a:rPr lang="cs-CZ" sz="1800" dirty="0">
                <a:solidFill>
                  <a:srgbClr val="77933C"/>
                </a:solidFill>
              </a:rPr>
              <a:t>– cyklistická doprava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09" y="1828473"/>
            <a:ext cx="8229600" cy="504489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000" b="1" dirty="0"/>
              <a:t>Liniová opatření:</a:t>
            </a:r>
          </a:p>
          <a:p>
            <a:r>
              <a:rPr lang="cs-CZ" sz="2000" dirty="0"/>
              <a:t>svislé a vodorovné dopravní značení včetně zvýrazňujících prvků;</a:t>
            </a:r>
          </a:p>
          <a:p>
            <a:r>
              <a:rPr lang="cs-CZ" sz="2000" dirty="0"/>
              <a:t>nezbytné stavební úpravy hlavního dopravního prostoru pozemní komunikace v části vymezené realizovaným vodorovným dopravním značením liniového opatření;</a:t>
            </a:r>
          </a:p>
          <a:p>
            <a:pPr marL="0" indent="0">
              <a:buNone/>
            </a:pPr>
            <a:r>
              <a:rPr lang="cs-CZ" sz="2000" dirty="0"/>
              <a:t>další přímo související výdaje:</a:t>
            </a:r>
          </a:p>
          <a:p>
            <a:r>
              <a:rPr lang="cs-CZ" sz="2000" dirty="0"/>
              <a:t>trvalý automatický sčítač cyklistické dopravy;</a:t>
            </a:r>
          </a:p>
          <a:p>
            <a:r>
              <a:rPr lang="cs-CZ" sz="2000" dirty="0"/>
              <a:t>příprava staveniště;</a:t>
            </a:r>
          </a:p>
          <a:p>
            <a:r>
              <a:rPr lang="cs-CZ" sz="2000" dirty="0"/>
              <a:t>geodetické práce, doprava a zkoušky materiálů;</a:t>
            </a:r>
          </a:p>
          <a:p>
            <a:r>
              <a:rPr lang="cs-CZ" sz="2000" dirty="0"/>
              <a:t>příprava a zajištění opětovného použití, recyklace demoličního bezpečného odpadu vzniklého na staveništi;</a:t>
            </a:r>
          </a:p>
          <a:p>
            <a:pPr marL="0" indent="0">
              <a:buNone/>
            </a:pPr>
            <a:r>
              <a:rPr lang="cs-CZ" sz="2000" b="1" dirty="0"/>
              <a:t>Doprovodné cyklistické infrastruktury:</a:t>
            </a:r>
          </a:p>
          <a:p>
            <a:r>
              <a:rPr lang="cs-CZ" sz="2000" dirty="0"/>
              <a:t>infrastruktura pro parkování max. 40 ks jízdních kol v jedné lokalitě (stojany, uzamykatelné boxy, přístřešky, osvětlení)</a:t>
            </a:r>
          </a:p>
          <a:p>
            <a:r>
              <a:rPr lang="cs-CZ" sz="2000" dirty="0"/>
              <a:t>odpočívky a jejich další vybavení (lavičky, stolky, přístřešky, osvětlení, infopanely a mapy,…);</a:t>
            </a:r>
          </a:p>
          <a:p>
            <a:r>
              <a:rPr lang="cs-CZ" sz="2000" dirty="0"/>
              <a:t>nezbytné, bezbariérově řešené propojení vyhrazených komunikací pro cyklisty v různých výškových úrovních (rampy pro chodce, výtahy);</a:t>
            </a:r>
          </a:p>
          <a:p>
            <a:pPr marL="0" indent="0">
              <a:buNone/>
            </a:pPr>
            <a:r>
              <a:rPr lang="cs-CZ" sz="2000" dirty="0"/>
              <a:t>další přímo související výdaje:</a:t>
            </a:r>
          </a:p>
          <a:p>
            <a:pPr marL="0" indent="0">
              <a:buNone/>
            </a:pPr>
            <a:r>
              <a:rPr lang="cs-CZ" sz="2000" dirty="0"/>
              <a:t>• přímé napojení doprovodné infrastruktury na vyhrazenou komunikaci pro cyklisty v délce max. 10 m;</a:t>
            </a:r>
          </a:p>
          <a:p>
            <a:pPr marL="0" indent="0">
              <a:buNone/>
            </a:pPr>
            <a:r>
              <a:rPr lang="cs-CZ" sz="2000" dirty="0"/>
              <a:t>• trvalý automatický sčítač cyklistické dopravy;</a:t>
            </a:r>
          </a:p>
          <a:p>
            <a:pPr marL="0" indent="0">
              <a:buNone/>
            </a:pPr>
            <a:r>
              <a:rPr lang="cs-CZ" sz="2000" dirty="0"/>
              <a:t>• doprovodná zeleň, vegetační úpravy; rekultivace ploch stavbou dotčených pozemků</a:t>
            </a:r>
          </a:p>
          <a:p>
            <a:pPr marL="0" indent="0">
              <a:buNone/>
            </a:pPr>
            <a:r>
              <a:rPr lang="cs-CZ" sz="2000" dirty="0"/>
              <a:t>• příprava staveniště</a:t>
            </a:r>
          </a:p>
          <a:p>
            <a:pPr marL="0" indent="0">
              <a:buNone/>
            </a:pPr>
            <a:r>
              <a:rPr lang="cs-CZ" sz="2000" dirty="0"/>
              <a:t>• geodetické práce, doprava a zkoušky materiálů a konstrukcí;</a:t>
            </a:r>
          </a:p>
          <a:p>
            <a:pPr marL="0" indent="0">
              <a:buNone/>
            </a:pPr>
            <a:r>
              <a:rPr lang="cs-CZ" sz="2000" dirty="0"/>
              <a:t>• příprava a zajištění opětovného použití, recyklace bezpečného stavebního odpadu vzniklého na staveništi;</a:t>
            </a:r>
          </a:p>
          <a:p>
            <a:pPr marL="0" indent="0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81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DEA66-2B0C-9BEE-0B6B-BCC1A73D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792" y="1425491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1. Změny oproti minulému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64E09-D425-1877-4E39-DBF2FC44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38047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MAS vyhlašuje výzvu pouze na svých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webových stránkách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nikoliv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 systému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MS2021+</a:t>
            </a:r>
            <a:endParaRPr lang="cs-CZ" sz="1800" b="0" i="0" u="none" strike="noStrike" baseline="0" dirty="0">
              <a:solidFill>
                <a:srgbClr val="40404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Projekt se na MAS podává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pouze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ve formě vyplněného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projektového záměru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 doložení několika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málo příloh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k posouzení věcného hodnocení, nikoliv jako plnohodnotná Žádost o podporu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Kompletní žádost o podporu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se podává do MS2021+ až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 schválení projektového záměru na MAS 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posouzení způsobilosti projektu je vždy na Centru pro regionální rozvoj (dále jako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CRR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) –tj. mělo by se tím předejít duplikovanému hodnocení a několikanásobnému vracení Žádosti o podporu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Teoreticky by mohl být proces na MAS o něco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rychlejší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protože MAS bude kontrolovat menší množství dokumentů (očekáváme cca 1 měsíc)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Komunikace s MAS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probíhá přes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email, popř. datovou schránku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nikoliv v systému MS2021+</a:t>
            </a:r>
          </a:p>
          <a:p>
            <a:pPr algn="just"/>
            <a:r>
              <a:rPr lang="cs-CZ" sz="1800" b="0" i="0" u="none" strike="noStrike" baseline="0" dirty="0">
                <a:latin typeface="+mj-lt"/>
              </a:rPr>
              <a:t>Konzult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ace ke způsobilosti nákladů probíhají přímo 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Konzultačním servisem CRR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– který slouží ke komunikaci mezi žadateli a CRR k projektům před předložením Žádosti o podporu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1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7337"/>
            <a:ext cx="8229600" cy="752813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77933C"/>
                </a:solidFill>
              </a:rPr>
              <a:t>Přímé výdaje </a:t>
            </a:r>
            <a:r>
              <a:rPr lang="cs-CZ" sz="2000" dirty="0">
                <a:solidFill>
                  <a:srgbClr val="77933C"/>
                </a:solidFill>
              </a:rPr>
              <a:t>– cyklistická doprava</a:t>
            </a:r>
            <a:endParaRPr lang="cs-CZ" sz="2000" b="1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147660"/>
            <a:ext cx="8229600" cy="47014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Doprovodná část projektu </a:t>
            </a:r>
          </a:p>
          <a:p>
            <a:pPr marL="0" indent="0" algn="just">
              <a:buNone/>
            </a:pPr>
            <a:r>
              <a:rPr lang="cs-CZ" sz="1400" b="1" dirty="0"/>
              <a:t>Pořízení stavby formou výstavby a stavební úpravy (do 20 % CZV):</a:t>
            </a:r>
          </a:p>
          <a:p>
            <a:pPr algn="just"/>
            <a:r>
              <a:rPr lang="cs-CZ" sz="1400" dirty="0"/>
              <a:t>stavbou vyvolané úpravy a přeložky stávajících pozemních komunikací a připojení sousedních nemovitostí, včetně bezpečnostních opatření na pozemní komunikaci;</a:t>
            </a:r>
          </a:p>
          <a:p>
            <a:pPr algn="just"/>
            <a:r>
              <a:rPr lang="cs-CZ" sz="1400" dirty="0"/>
              <a:t>stavbou vyvolané úpravy a přeložky stávající technické infrastruktury, drážních objektů, vodních toků a jejich koryt, meliorací a oplocení;</a:t>
            </a:r>
          </a:p>
          <a:p>
            <a:pPr algn="just"/>
            <a:r>
              <a:rPr lang="cs-CZ" sz="1400" dirty="0"/>
              <a:t>zajištění stability svahů a sanace skalních stěn na přilehlých pozemcích;</a:t>
            </a:r>
          </a:p>
          <a:p>
            <a:pPr algn="just"/>
            <a:r>
              <a:rPr lang="cs-CZ" sz="1400" dirty="0"/>
              <a:t>provizorní dopravní značení, provizorní objízdné komunikace, apod. nezbytná provizorní opatření 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Nákup pozemku max. do 10 % CZV </a:t>
            </a:r>
          </a:p>
          <a:p>
            <a:pPr marL="0" indent="0" algn="just">
              <a:buNone/>
            </a:pPr>
            <a:r>
              <a:rPr lang="cs-CZ" sz="1400" b="1" dirty="0"/>
              <a:t>Nákup stavby max. do 5% CZV</a:t>
            </a:r>
          </a:p>
          <a:p>
            <a:endParaRPr lang="cs-CZ" sz="14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083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Nepřímé výdaje </a:t>
            </a:r>
            <a:r>
              <a:rPr lang="cs-CZ" sz="2400" dirty="0">
                <a:solidFill>
                  <a:srgbClr val="77933C"/>
                </a:solidFill>
              </a:rPr>
              <a:t>– cyklistická doprava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6844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6000" b="1" dirty="0">
                <a:solidFill>
                  <a:srgbClr val="77933C"/>
                </a:solidFill>
              </a:rPr>
              <a:t>Dokumentace žádosti o podporu </a:t>
            </a:r>
            <a:r>
              <a:rPr lang="cs-CZ" sz="6000" dirty="0">
                <a:solidFill>
                  <a:srgbClr val="77933C"/>
                </a:solidFill>
              </a:rPr>
              <a:t>- </a:t>
            </a:r>
            <a:r>
              <a:rPr lang="cs-CZ" sz="6000" dirty="0"/>
              <a:t>příprava a zpracování žádosti o podporu a poradenství s tím spojené, právní služby; podklady pro hodnocení; odborné a znalecké posudky pro přípravu žádosti o podporu</a:t>
            </a:r>
          </a:p>
          <a:p>
            <a:pPr algn="just"/>
            <a:r>
              <a:rPr lang="pl-PL" sz="6000" b="1" dirty="0">
                <a:solidFill>
                  <a:srgbClr val="77933C"/>
                </a:solidFill>
              </a:rPr>
              <a:t>Projektová dokumentace a dokumentace pro realizaci projektu</a:t>
            </a:r>
            <a:r>
              <a:rPr lang="pl-PL" sz="6000" dirty="0"/>
              <a:t>-</a:t>
            </a:r>
            <a:r>
              <a:rPr lang="pl-PL" sz="6000" b="1" dirty="0">
                <a:solidFill>
                  <a:srgbClr val="77933C"/>
                </a:solidFill>
              </a:rPr>
              <a:t> </a:t>
            </a:r>
            <a:r>
              <a:rPr lang="cs-CZ" sz="6000" dirty="0"/>
              <a:t>projektová dokumentace; odborné a znalecké posudky; hydrogeologický průzkum; archeologický průzkum; plán BOZP; audity, včetně auditu bezpečnosti; technický dozor investora; atd.</a:t>
            </a:r>
            <a:endParaRPr lang="cs-CZ" sz="6000" b="1" dirty="0">
              <a:solidFill>
                <a:srgbClr val="77933C"/>
              </a:solidFill>
            </a:endParaRP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Administrativní kapacity a řízení projektu - </a:t>
            </a:r>
            <a:r>
              <a:rPr lang="cs-CZ" sz="6000" dirty="0"/>
              <a:t>zpracování zpráv o realizaci projektu, žádostí o platbu, účetnictví, archivace dokumentů k projektu; hrubá mzda, plat nebo odměna z dohod zaměstnanců pracujících na přípravě a realizaci projektu; tuzemské cestovní náhrady: jízdné v ČR, ubytování v ČR, stravné v ČR. </a:t>
            </a: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Poplatky - </a:t>
            </a:r>
            <a:r>
              <a:rPr lang="cs-CZ" sz="6000" dirty="0"/>
              <a:t>pojištění majetku pořízeného z dotace; poplatky související s uzavřením kupní smlouvy, popř. smlouvy o smlouvě budoucí kupní; poplatky související s nákupem nemovitostí, se zápisem do katastru nemovitostí; jiné správní poplatky</a:t>
            </a: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Režijní, provozní a jiné náklady </a:t>
            </a:r>
            <a:r>
              <a:rPr lang="cs-CZ" sz="6000" dirty="0"/>
              <a:t>nájemné; operativní leasing zařízení či vybavení; energie, vodné, stočné v nemovitostech využívaných k realizaci projektu; hardware a software pro účely řízení projektu; internetové a tel. připojení; úklid; </a:t>
            </a:r>
          </a:p>
          <a:p>
            <a:pPr algn="just"/>
            <a:r>
              <a:rPr lang="cs-CZ" sz="6000" b="1" dirty="0">
                <a:solidFill>
                  <a:srgbClr val="77933C"/>
                </a:solidFill>
              </a:rPr>
              <a:t>Publicita projektu </a:t>
            </a:r>
          </a:p>
          <a:p>
            <a:pPr algn="just"/>
            <a:endParaRPr lang="cs-CZ" b="1" dirty="0">
              <a:solidFill>
                <a:srgbClr val="77933C"/>
              </a:solidFill>
            </a:endParaRPr>
          </a:p>
          <a:p>
            <a:pPr marL="0" indent="0" algn="ctr">
              <a:buNone/>
            </a:pPr>
            <a:r>
              <a:rPr lang="cs-CZ" sz="72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359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Nezpůsobilé výdaje</a:t>
            </a:r>
            <a:r>
              <a:rPr lang="cs-CZ" sz="2400" dirty="0">
                <a:solidFill>
                  <a:srgbClr val="77933C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77933C"/>
                </a:solidFill>
              </a:rPr>
              <a:t>– cyklistická doprava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úroky z dlužných částek, kromě grantů udělených v podobě subvencí úrokových sazeb nebo subvencí poplatků za záruky;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nákup nezastavěných a zastavěných pozemků za částku přesahující limity uvedené výše u nákupu pozemku;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DPH v případech neuvedených v kapitole 8 Obecných pravidel. </a:t>
            </a:r>
            <a:endParaRPr lang="cs-CZ" sz="24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242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881541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Indikátory </a:t>
            </a:r>
            <a:r>
              <a:rPr lang="cs-CZ" sz="2000" dirty="0">
                <a:solidFill>
                  <a:srgbClr val="77933C"/>
                </a:solidFill>
                <a:latin typeface="Calibri" panose="020F0502020204030204" pitchFamily="34" charset="0"/>
              </a:rPr>
              <a:t>– cyklistická doprava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F34D10D5-D705-04F0-9B1D-5F362135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2880" y="4518040"/>
            <a:ext cx="8085584" cy="18206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cs-CZ" sz="2000" dirty="0">
                <a:latin typeface="+mj-lt"/>
              </a:rPr>
              <a:t>761 201 	- na základě libovolné relevantní metody, kterou žadatel popíše; nenaplnění není sankciováno</a:t>
            </a:r>
            <a:endParaRPr lang="cs-CZ" sz="2000" dirty="0">
              <a:solidFill>
                <a:srgbClr val="77933C"/>
              </a:solidFill>
              <a:latin typeface="+mj-lt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effectLst/>
                <a:latin typeface="+mj-lt"/>
              </a:rPr>
              <a:t>761 101	</a:t>
            </a:r>
            <a:r>
              <a:rPr lang="cs-CZ" sz="2000" dirty="0">
                <a:latin typeface="+mj-lt"/>
              </a:rPr>
              <a:t>- podklad pro stanovení hodnoty je např. projektová dokumentace stavby, km s přesností na m; 	tolerance - 2%</a:t>
            </a:r>
          </a:p>
          <a:p>
            <a:pPr marL="0" indent="0">
              <a:buNone/>
            </a:pPr>
            <a:r>
              <a:rPr lang="cs-CZ" sz="2000" dirty="0">
                <a:solidFill>
                  <a:sysClr val="windowText" lastClr="000000"/>
                </a:solidFill>
                <a:effectLst/>
                <a:latin typeface="+mj-lt"/>
              </a:rPr>
              <a:t>764 010	-</a:t>
            </a:r>
            <a:r>
              <a:rPr lang="cs-CZ" sz="2000" dirty="0">
                <a:latin typeface="+mj-lt"/>
              </a:rPr>
              <a:t> podklad pro stanovení hodnoty je např. projektová dokumentace stavby, tolerance - 5%</a:t>
            </a:r>
            <a:endParaRPr lang="cs-CZ" sz="2000" dirty="0">
              <a:solidFill>
                <a:sysClr val="windowText" lastClr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600" dirty="0">
              <a:latin typeface="+mj-lt"/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77933C"/>
                </a:solidFill>
              </a:rPr>
              <a:t>Viz. Příloha č.1B </a:t>
            </a:r>
            <a:r>
              <a:rPr lang="cs-CZ" sz="2400" b="1" dirty="0">
                <a:solidFill>
                  <a:srgbClr val="77933C"/>
                </a:solidFill>
              </a:rPr>
              <a:t>Metodické listy indikátorů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33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432293B-77A2-4C28-1CCD-F46277782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2715"/>
              </p:ext>
            </p:extLst>
          </p:nvPr>
        </p:nvGraphicFramePr>
        <p:xfrm>
          <a:off x="1295635" y="1756118"/>
          <a:ext cx="6768754" cy="2752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805">
                  <a:extLst>
                    <a:ext uri="{9D8B030D-6E8A-4147-A177-3AD203B41FA5}">
                      <a16:colId xmlns:a16="http://schemas.microsoft.com/office/drawing/2014/main" val="1120505998"/>
                    </a:ext>
                  </a:extLst>
                </a:gridCol>
                <a:gridCol w="1965261">
                  <a:extLst>
                    <a:ext uri="{9D8B030D-6E8A-4147-A177-3AD203B41FA5}">
                      <a16:colId xmlns:a16="http://schemas.microsoft.com/office/drawing/2014/main" val="1818497017"/>
                    </a:ext>
                  </a:extLst>
                </a:gridCol>
                <a:gridCol w="1295023">
                  <a:extLst>
                    <a:ext uri="{9D8B030D-6E8A-4147-A177-3AD203B41FA5}">
                      <a16:colId xmlns:a16="http://schemas.microsoft.com/office/drawing/2014/main" val="467555188"/>
                    </a:ext>
                  </a:extLst>
                </a:gridCol>
                <a:gridCol w="1875079">
                  <a:extLst>
                    <a:ext uri="{9D8B030D-6E8A-4147-A177-3AD203B41FA5}">
                      <a16:colId xmlns:a16="http://schemas.microsoft.com/office/drawing/2014/main" val="743095436"/>
                    </a:ext>
                  </a:extLst>
                </a:gridCol>
                <a:gridCol w="920586">
                  <a:extLst>
                    <a:ext uri="{9D8B030D-6E8A-4147-A177-3AD203B41FA5}">
                      <a16:colId xmlns:a16="http://schemas.microsoft.com/office/drawing/2014/main" val="698558959"/>
                    </a:ext>
                  </a:extLst>
                </a:gridCol>
              </a:tblGrid>
              <a:tr h="168961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INDIKÁTORY PROJEKTU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505588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Kód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Název indikátoru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Měrná jednotka indikátoru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Výchozí hodnota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Cílová hodnota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032595"/>
                  </a:ext>
                </a:extLst>
              </a:tr>
              <a:tr h="29833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Infrastruktura pro cyklistickou dopravu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884389"/>
                  </a:ext>
                </a:extLst>
              </a:tr>
              <a:tr h="699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761 201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Počet uživatelů specializované cyklistické infrastruktury za rok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uživatelé/rok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609521"/>
                  </a:ext>
                </a:extLst>
              </a:tr>
              <a:tr h="699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761 101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Podpořená specializovaná cyklistická infrastruktura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km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072179"/>
                  </a:ext>
                </a:extLst>
              </a:tr>
              <a:tr h="345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764 010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Parkovací místa pro jízdní kola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parkovací místa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84" marR="67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395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5053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3256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476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1600" dirty="0">
                <a:solidFill>
                  <a:srgbClr val="77933C"/>
                </a:solidFill>
              </a:rPr>
              <a:t>U povinných příloh, které nejsou pro projekt relevantní, žadatel namísto povinné přílohy vloží dokument, ve kterém uvede, že je pro něj příloha nerelevantní včetně dostatečného zdůvodnění pro toto tvrzení.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Plná moc </a:t>
            </a:r>
            <a:r>
              <a:rPr lang="cs-CZ" sz="1600" dirty="0"/>
              <a:t>- dokládá se v případě přenesení pravomocí žadatele na jinou osobu</a:t>
            </a:r>
          </a:p>
          <a:p>
            <a:pPr marL="514350" indent="-514350" algn="just">
              <a:buAutoNum type="arabicPeriod"/>
            </a:pPr>
            <a:r>
              <a:rPr lang="pt-BR" sz="1600" b="1" dirty="0">
                <a:solidFill>
                  <a:srgbClr val="77933C"/>
                </a:solidFill>
              </a:rPr>
              <a:t>Zadávací a výběrová řízení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- K podané žádosti o podporu předloží žadatel k jednotlivým zakázkám všechny do té doby uzavřené smlouvy na plnění zakázek obsažených v projektu, včetně případných uzavřených dodatků.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Podklady pro hodnocení </a:t>
            </a:r>
            <a:r>
              <a:rPr lang="cs-CZ" sz="1600" dirty="0"/>
              <a:t>– obdoba Studie proveditelnosti z minulého období - musí být zpracovány podle osnovy uvedené v příloze č. 2A/2B Specifických pravidel. Slouží k posouzení potřebnosti a realizovatelnosti projektu. Pokud některá kapitola není pro projekt relevantní, žadatel pod označením a názvem kapitoly odůvodní její nevyplnění.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umístění stavby v území dle stavebního zákona </a:t>
            </a:r>
            <a:r>
              <a:rPr lang="cs-CZ" sz="1600" dirty="0"/>
              <a:t>- např. pravomocné uzemní rozhodnutí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k realizaci stavby dle stavebního zákona</a:t>
            </a:r>
            <a:r>
              <a:rPr lang="cs-CZ" sz="1600" dirty="0">
                <a:solidFill>
                  <a:srgbClr val="77933C"/>
                </a:solidFill>
              </a:rPr>
              <a:t>  </a:t>
            </a:r>
            <a:r>
              <a:rPr lang="cs-CZ" sz="1600" dirty="0"/>
              <a:t>- např. stavební povolení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cs-CZ" sz="1600" b="1" dirty="0">
                <a:solidFill>
                  <a:srgbClr val="77933C"/>
                </a:solidFill>
              </a:rPr>
              <a:t>Znalecký posudek </a:t>
            </a:r>
            <a:r>
              <a:rPr lang="cs-CZ" sz="1600" dirty="0">
                <a:solidFill>
                  <a:srgbClr val="77933C"/>
                </a:solidFill>
              </a:rPr>
              <a:t>- </a:t>
            </a:r>
            <a:r>
              <a:rPr lang="cs-CZ" sz="1600" dirty="0"/>
              <a:t>nákup pozemku nebo stavby, jinak nerelevantní</a:t>
            </a:r>
            <a:endParaRPr lang="cs-CZ" sz="1600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 startAt="6"/>
            </a:pPr>
            <a:r>
              <a:rPr lang="cs-CZ" sz="1600" b="1" dirty="0">
                <a:solidFill>
                  <a:srgbClr val="77933C"/>
                </a:solidFill>
              </a:rPr>
              <a:t>Projektová dokumentace stavby</a:t>
            </a:r>
            <a:endParaRPr lang="cs-CZ" sz="1600" dirty="0"/>
          </a:p>
          <a:p>
            <a:pPr marL="514350" indent="-514350" algn="just">
              <a:buAutoNum type="arabicPeriod"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62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287700"/>
            <a:ext cx="8229600" cy="105330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32856"/>
            <a:ext cx="8003232" cy="447985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8"/>
            </a:pPr>
            <a:r>
              <a:rPr lang="cs-CZ" sz="1500" b="1" dirty="0">
                <a:solidFill>
                  <a:srgbClr val="77933C"/>
                </a:solidFill>
              </a:rPr>
              <a:t>Rozpočet stavebních prací</a:t>
            </a:r>
            <a:r>
              <a:rPr lang="cs-CZ" sz="1500" dirty="0"/>
              <a:t>- nutné vymezit přímé výdaje na hlavní část projektu a přímé výdaje na doprovodnou část projektu, a odlišit je tak od ostatních výdajů projektu</a:t>
            </a:r>
            <a:endParaRPr lang="cs-CZ" sz="1500" b="1" dirty="0"/>
          </a:p>
          <a:p>
            <a:pPr marL="514350" indent="-514350" algn="just">
              <a:buAutoNum type="arabicPeriod" startAt="8"/>
            </a:pPr>
            <a:r>
              <a:rPr lang="cs-CZ" sz="1500" b="1" dirty="0">
                <a:solidFill>
                  <a:srgbClr val="77933C"/>
                </a:solidFill>
              </a:rPr>
              <a:t>Podklady pro stanovení kategorií intervencí a kontrolu limitů </a:t>
            </a:r>
            <a:r>
              <a:rPr lang="cs-CZ" sz="1500" dirty="0"/>
              <a:t>– příloha musí být doložena ve formátu a podrobnosti podle vzoru uvedeného v příloze č. 4A/4B Specifických pravidel</a:t>
            </a:r>
          </a:p>
          <a:p>
            <a:pPr marL="514350" indent="-514350" algn="just">
              <a:buAutoNum type="arabicPeriod" startAt="8"/>
            </a:pPr>
            <a:r>
              <a:rPr lang="cs-CZ" sz="1500" b="1" dirty="0">
                <a:solidFill>
                  <a:srgbClr val="77933C"/>
                </a:solidFill>
              </a:rPr>
              <a:t>Smlouva o zřízení bankovního účtu</a:t>
            </a:r>
          </a:p>
          <a:p>
            <a:pPr marL="514350" indent="-514350" algn="just">
              <a:buAutoNum type="arabicPeriod" startAt="8"/>
            </a:pPr>
            <a:r>
              <a:rPr lang="cs-CZ" sz="1500" b="1" dirty="0">
                <a:solidFill>
                  <a:srgbClr val="77933C"/>
                </a:solidFill>
              </a:rPr>
              <a:t>Karta souladu projektu s principy udržitelné mobility </a:t>
            </a:r>
            <a:r>
              <a:rPr lang="cs-CZ" sz="1500" dirty="0"/>
              <a:t>– musí být zpracována podle osnovy uvedené v příloze č. 6 Specifických pravidel.</a:t>
            </a:r>
          </a:p>
          <a:p>
            <a:pPr marL="514350" indent="-514350" algn="just">
              <a:buAutoNum type="arabicPeriod" startAt="8"/>
            </a:pPr>
            <a:r>
              <a:rPr lang="cs-CZ" sz="1500" b="1" dirty="0">
                <a:solidFill>
                  <a:srgbClr val="77933C"/>
                </a:solidFill>
              </a:rPr>
              <a:t>Dokumentace k prověřování z hlediska klimatického dopadu </a:t>
            </a:r>
            <a:r>
              <a:rPr lang="cs-CZ" sz="1500" dirty="0"/>
              <a:t>- doplňující pokyny jsou v příloze č. 5A/5B těchto Specifických pravidel</a:t>
            </a:r>
          </a:p>
          <a:p>
            <a:pPr marL="514350" indent="-514350" algn="just">
              <a:buAutoNum type="arabicPeriod" startAt="8"/>
            </a:pPr>
            <a:r>
              <a:rPr lang="sv-SE" sz="1500" b="1" dirty="0">
                <a:solidFill>
                  <a:srgbClr val="77933C"/>
                </a:solidFill>
              </a:rPr>
              <a:t>Kladné vyjádření MAS o souladu se schválenou strategií CLLD</a:t>
            </a:r>
            <a:endParaRPr lang="cs-CZ" sz="15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 startAt="8"/>
            </a:pPr>
            <a:r>
              <a:rPr lang="pt-BR" sz="1500" b="1" dirty="0">
                <a:solidFill>
                  <a:srgbClr val="77933C"/>
                </a:solidFill>
              </a:rPr>
              <a:t>Zpráva o provedení auditu bezpečnosti pozemní komunikace</a:t>
            </a:r>
            <a:r>
              <a:rPr lang="cs-CZ" sz="1500" b="1" dirty="0">
                <a:solidFill>
                  <a:srgbClr val="77933C"/>
                </a:solidFill>
              </a:rPr>
              <a:t> </a:t>
            </a:r>
            <a:r>
              <a:rPr lang="cs-CZ" sz="1500" dirty="0"/>
              <a:t>- u projektu k bezpečné nemotorové dopravě, jehož CZV jsou 3 mil. Kč a více; u cyklistické dopravy je nerelevantní</a:t>
            </a:r>
          </a:p>
          <a:p>
            <a:pPr marL="514350" indent="-514350" algn="just">
              <a:buAutoNum type="arabicPeriod" startAt="8"/>
            </a:pPr>
            <a:r>
              <a:rPr lang="pt-BR" sz="1500" b="1" dirty="0">
                <a:solidFill>
                  <a:srgbClr val="77933C"/>
                </a:solidFill>
              </a:rPr>
              <a:t>Zpráva o provedení bezpečnostní inspekce pozemní komunikace</a:t>
            </a:r>
            <a:r>
              <a:rPr lang="cs-CZ" sz="1500" dirty="0"/>
              <a:t>- u bezpečné nemotorové dopravy je povinné u </a:t>
            </a:r>
            <a:r>
              <a:rPr lang="cs-CZ" sz="1500" dirty="0" err="1"/>
              <a:t>podaktivity</a:t>
            </a:r>
            <a:r>
              <a:rPr lang="cs-CZ" sz="1500" dirty="0"/>
              <a:t> B (nehodové lokality), u A (vysoká intenzita dopravy) a cyklistické dopravy je nerelevantní</a:t>
            </a:r>
          </a:p>
          <a:p>
            <a:pPr marL="514350" indent="-514350" algn="just">
              <a:buAutoNum type="arabicPeriod" startAt="8"/>
            </a:pPr>
            <a:r>
              <a:rPr lang="cs-CZ" sz="1500" dirty="0"/>
              <a:t>Smlouva o spolupráci</a:t>
            </a:r>
            <a:r>
              <a:rPr lang="cs-CZ" sz="1500" b="1" dirty="0">
                <a:solidFill>
                  <a:srgbClr val="77933C"/>
                </a:solidFill>
              </a:rPr>
              <a:t> </a:t>
            </a:r>
            <a:r>
              <a:rPr lang="cs-CZ" sz="1500" dirty="0"/>
              <a:t>- nerelevantní</a:t>
            </a:r>
            <a:endParaRPr lang="pt-BR" sz="1500" dirty="0"/>
          </a:p>
          <a:p>
            <a:pPr marL="514350" indent="-514350" algn="just">
              <a:buAutoNum type="arabicPeriod"/>
            </a:pPr>
            <a:endParaRPr lang="cs-CZ" sz="1600" dirty="0"/>
          </a:p>
          <a:p>
            <a:endParaRPr lang="cs-CZ" sz="16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104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Udržitelnost projektu 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2781776"/>
            <a:ext cx="7128792" cy="3344387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5 let </a:t>
            </a:r>
          </a:p>
          <a:p>
            <a:endParaRPr lang="cs-CZ" sz="2000" dirty="0"/>
          </a:p>
          <a:p>
            <a:pPr algn="just"/>
            <a:r>
              <a:rPr lang="cs-CZ" sz="1900" dirty="0"/>
              <a:t>nutné podávání Zprávy o udržitelnosti v MS2021+ (příjemce dotace bude vyzván zprávou v systému)</a:t>
            </a:r>
          </a:p>
          <a:p>
            <a:endParaRPr lang="cs-CZ" sz="1900" dirty="0"/>
          </a:p>
          <a:p>
            <a:pPr algn="just"/>
            <a:r>
              <a:rPr lang="cs-CZ" sz="1900" dirty="0"/>
              <a:t>s první </a:t>
            </a:r>
            <a:r>
              <a:rPr lang="cs-CZ" sz="1900" dirty="0" err="1"/>
              <a:t>ZoU</a:t>
            </a:r>
            <a:r>
              <a:rPr lang="cs-CZ" sz="1900" dirty="0"/>
              <a:t> je nutné doložit výpočet dosažené hodnoty indikátoru:</a:t>
            </a:r>
          </a:p>
          <a:p>
            <a:pPr algn="just">
              <a:buFontTx/>
              <a:buChar char="-"/>
            </a:pPr>
            <a:r>
              <a:rPr lang="cs-CZ" sz="1900" b="1" dirty="0"/>
              <a:t>Infrastruktura pro bezpečnou nemotorovou dopravu </a:t>
            </a:r>
            <a:r>
              <a:rPr lang="cs-CZ" sz="1900" dirty="0"/>
              <a:t>- 761 011 Počet nehod na km komunikace s realizovaným bezpečnostním opatřením </a:t>
            </a:r>
          </a:p>
          <a:p>
            <a:pPr algn="just">
              <a:buFontTx/>
              <a:buChar char="-"/>
            </a:pPr>
            <a:r>
              <a:rPr lang="cs-CZ" sz="1900" b="1" dirty="0"/>
              <a:t>Infrastruktura pro cyklistickou dopravu </a:t>
            </a:r>
            <a:r>
              <a:rPr lang="cs-CZ" sz="1900" dirty="0"/>
              <a:t>- 761 201 Počet uživatelů specializované cyklistické infrastruktury za rok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18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568136"/>
            <a:ext cx="8229600" cy="621469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4. Webová aplikace IS KP21+ (MS2021+)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341001"/>
            <a:ext cx="8003232" cy="42949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>
                <a:latin typeface="+mj-lt"/>
              </a:rPr>
              <a:t>Žadatel zpracovává a podává žádost o podporu integrovaného projektu prostřednictvím MS2021+ v případě, že byl projektový záměr vybrán MAS a bylo mu vydáno </a:t>
            </a:r>
            <a:r>
              <a:rPr lang="cs-CZ" sz="2000" b="1" dirty="0">
                <a:latin typeface="+mj-lt"/>
              </a:rPr>
              <a:t>kladné vyjádření MAS o souladu se schválenou strategií CLLD </a:t>
            </a:r>
            <a:r>
              <a:rPr lang="cs-CZ" sz="2000" dirty="0">
                <a:latin typeface="+mj-lt"/>
              </a:rPr>
              <a:t>(platnost 60 kalendářních dnů).</a:t>
            </a:r>
          </a:p>
          <a:p>
            <a:pPr marL="0" indent="0" algn="just">
              <a:buNone/>
            </a:pPr>
            <a:endParaRPr lang="cs-CZ" sz="2000" dirty="0"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Žadatel postupuje dle podmínek nadřazené výzvy ŘO IROP pro podání žádostí o podporu.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Podmínky nadřazených výzev a další postupy jsou v gesci ŘO IROP.</a:t>
            </a:r>
          </a:p>
          <a:p>
            <a:pPr marL="0" indent="0" algn="just">
              <a:buNone/>
            </a:pPr>
            <a:endParaRPr lang="cs-CZ" sz="2000" dirty="0">
              <a:solidFill>
                <a:srgbClr val="77933C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Všechny podmínky ŘO IROP k 60. výzvě  a dokument s detailním postupem vyplnění žádosti o dotaci v MS2021+ je ke stažení: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rgbClr val="77933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https://irop.mmr.cz/cs/vyzvy-2021-2027/vyzvy/60vyzvairop</a:t>
            </a:r>
            <a:endParaRPr lang="pl-PL" sz="20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1700" dirty="0">
              <a:latin typeface="+mj-lt"/>
            </a:endParaRPr>
          </a:p>
          <a:p>
            <a:pPr algn="l"/>
            <a:endParaRPr lang="cs-CZ" sz="15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37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772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9BB5209-B9BA-DB27-6DDB-E8E1EB2C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36797"/>
            <a:ext cx="843528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2800" dirty="0">
              <a:solidFill>
                <a:srgbClr val="77933C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B70FCEBF-0729-E6DE-4AC2-FA18E230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636912"/>
            <a:ext cx="7632848" cy="342436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Elektronickou žádost o podporu v MS2021+ vždy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připodepisuje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pověřený zástupce MAS, jemuž je žádost nasdílena žadatelem.</a:t>
            </a:r>
          </a:p>
          <a:p>
            <a:pPr marL="0" indent="0" algn="just">
              <a:buNone/>
            </a:pPr>
            <a:endParaRPr lang="cs-CZ" sz="32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Způsob jednání v MS2021+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musí být nastaven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Podepisují všichni signatáři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Jako </a:t>
            </a:r>
            <a:r>
              <a:rPr lang="cs-CZ" sz="3200" b="1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první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vedoucí SCLLD (Kamila Kabelková),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druhý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statutární zástupce žadatele (případně osoba s plnou mocí zastupující žadatele),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čtenář/editor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projektu je nastaven vedoucí SCLLD (Kamila Kabelková)</a:t>
            </a:r>
          </a:p>
          <a:p>
            <a:pPr algn="just"/>
            <a:r>
              <a:rPr lang="cs-CZ" sz="3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Žadatel tedy nastaví počet podepisujících osob na 2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408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FC2B38C1-4AE1-7CB6-A17D-B77A38699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06019" y="1717331"/>
            <a:ext cx="6731961" cy="4869029"/>
          </a:xfrm>
        </p:spPr>
      </p:pic>
    </p:spTree>
    <p:extLst>
      <p:ext uri="{BB962C8B-B14F-4D97-AF65-F5344CB8AC3E}">
        <p14:creationId xmlns:p14="http://schemas.microsoft.com/office/powerpoint/2010/main" val="186936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5807D-A95B-2D2E-44D4-30655FEC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Zjednodušená metoda vykazování </a:t>
            </a:r>
            <a:r>
              <a:rPr lang="cs-CZ" dirty="0"/>
              <a:t>– automaticky dopočtena paušální sazba ve výši 7 % z přímých výdajů na nepřímé výdaje. Proplácení bez kontroly účetních dokladů. </a:t>
            </a:r>
          </a:p>
          <a:p>
            <a:pPr algn="just"/>
            <a:r>
              <a:rPr lang="cs-CZ" b="1" dirty="0"/>
              <a:t>Poskytnuté údaje veřejné správě </a:t>
            </a:r>
            <a:r>
              <a:rPr lang="cs-CZ" dirty="0"/>
              <a:t>– nepožaduje se předložení již jednou veřejné správě poskytnutých údajů, např. výpis z Obchodního rejstříku / výpis z katastru nemovitostí </a:t>
            </a:r>
          </a:p>
          <a:p>
            <a:pPr algn="just"/>
            <a:r>
              <a:rPr lang="cs-CZ" b="1" dirty="0"/>
              <a:t>Zrušena povinnost předkládat analýzu </a:t>
            </a:r>
            <a:r>
              <a:rPr lang="cs-CZ" b="1" dirty="0" err="1"/>
              <a:t>eCBA</a:t>
            </a:r>
            <a:r>
              <a:rPr lang="cs-CZ" b="1" dirty="0"/>
              <a:t> </a:t>
            </a:r>
            <a:r>
              <a:rPr lang="cs-CZ" dirty="0"/>
              <a:t>přínosů a nákladů a sledovat příjmy </a:t>
            </a:r>
          </a:p>
          <a:p>
            <a:pPr algn="just"/>
            <a:r>
              <a:rPr lang="cs-CZ" b="1" dirty="0"/>
              <a:t>Nevyčerpané prostředky </a:t>
            </a:r>
            <a:r>
              <a:rPr lang="cs-CZ" dirty="0"/>
              <a:t>- mezi sledovanými obdobími se přesouvají automaticky, příjemce nemusí o převod žádat prostřednictvím žádosti o změnu </a:t>
            </a:r>
          </a:p>
          <a:p>
            <a:pPr algn="just"/>
            <a:r>
              <a:rPr lang="cs-CZ" b="1" dirty="0"/>
              <a:t>Fikce doručení </a:t>
            </a:r>
            <a:r>
              <a:rPr lang="cs-CZ" dirty="0"/>
              <a:t>– lhůty pro splnění jsou navázány na datum doručení dokumentu či depeše (tj. když se do MS2021+ přihlásí jakákoliv osoba s vazbou na projekt – tedy  i MAS). </a:t>
            </a:r>
          </a:p>
          <a:p>
            <a:pPr algn="just"/>
            <a:r>
              <a:rPr lang="cs-CZ" b="1" dirty="0"/>
              <a:t>Kontrola formálních náležitostí a přijatelnosti </a:t>
            </a:r>
            <a:r>
              <a:rPr lang="cs-CZ" dirty="0"/>
              <a:t>- v případě potřeby po dvou výzvách k doplnění žádosti vyzýváno ještě k opravě zjevných formálních chyb </a:t>
            </a:r>
          </a:p>
          <a:p>
            <a:pPr algn="just"/>
            <a:r>
              <a:rPr lang="cs-CZ" dirty="0"/>
              <a:t>Více na </a:t>
            </a:r>
            <a:r>
              <a:rPr lang="cs-CZ" dirty="0">
                <a:hlinkClick r:id="rId2"/>
              </a:rPr>
              <a:t>https://irop.mmr.cz/cs/irop-2021-2027/zmeny-v-irop-2021-2027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318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350866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Jakmile bude mít žadatel žádost hotovou, tak ji finalizuje a informuje MAS, že žádost je v MS2021+ finalizována. Po finalizaci žádosti o podporu dochází k aktivaci záložky Podpis žádosti.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MAS posoudí, jestli je žádost o podporu v souladu s původně předloženým záměrem (zejména zaměření projektu, celková požadovaná částka, příp. další parametry hodnocené kritérii MAS)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+mj-lt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okud ano,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žádost bude v MS2021+ elektronicky podepsána vedoucím zaměstnancem SCLLD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.  Tímto postupem MAS osvědčí soulad elektronické žádosti s Projektovým záměrem, jež byl předmětem hodnocení MAS.</a:t>
            </a:r>
          </a:p>
          <a:p>
            <a:pPr marL="0" indent="0" algn="just">
              <a:buNone/>
            </a:pPr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Následně žádost podepíše elektronicky i oprávněná osoba žadatele.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Tímto je žádost o podporu připravena k podání </a:t>
            </a:r>
            <a:r>
              <a:rPr lang="cs-CZ" sz="1800" b="0" i="0" u="none" strike="noStrike" baseline="0" dirty="0">
                <a:latin typeface="+mj-lt"/>
              </a:rPr>
              <a:t>– v </a:t>
            </a:r>
            <a:r>
              <a:rPr lang="cs-CZ" sz="1800" dirty="0"/>
              <a:t>záhlaví žádosti o podporu se objeví tlačítko „PODÁNÍ“</a:t>
            </a:r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– podat lze pouze ručně stiskem </a:t>
            </a:r>
            <a:r>
              <a:rPr lang="cs-CZ" sz="1800" dirty="0">
                <a:solidFill>
                  <a:srgbClr val="77933C"/>
                </a:solidFill>
                <a:latin typeface="+mj-lt"/>
              </a:rPr>
              <a:t>tlačítka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40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121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17651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Upozornění na změny při přihlašování do MS2021+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200" dirty="0"/>
          </a:p>
          <a:p>
            <a:pPr algn="just"/>
            <a:r>
              <a:rPr lang="cs-CZ" sz="1600" b="1" dirty="0"/>
              <a:t>Noví uživatelé </a:t>
            </a:r>
            <a:r>
              <a:rPr lang="cs-CZ" sz="1600" b="1"/>
              <a:t>se mohou registrovat </a:t>
            </a:r>
            <a:r>
              <a:rPr lang="cs-CZ" sz="1600" b="1" dirty="0"/>
              <a:t>do MS2021+ již jen prostřednictvím </a:t>
            </a:r>
            <a:r>
              <a:rPr lang="cs-CZ" sz="1600" b="0" i="0" dirty="0">
                <a:effectLst/>
              </a:rPr>
              <a:t>využití autentizace vůči Externí identitě </a:t>
            </a:r>
            <a:r>
              <a:rPr lang="cs-CZ" sz="1600" b="0" i="0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Identita občana</a:t>
            </a:r>
            <a:r>
              <a:rPr lang="cs-CZ" sz="1600" b="0" i="0" u="sng" dirty="0">
                <a:effectLst/>
              </a:rPr>
              <a:t>.</a:t>
            </a:r>
          </a:p>
          <a:p>
            <a:pPr marL="0" indent="0" algn="l">
              <a:buNone/>
            </a:pPr>
            <a:endParaRPr lang="cs-CZ" sz="1600" dirty="0"/>
          </a:p>
          <a:p>
            <a:r>
              <a:rPr lang="cs-CZ" sz="1600" b="1" dirty="0"/>
              <a:t>S</a:t>
            </a:r>
            <a:r>
              <a:rPr lang="cs-CZ" sz="1600" b="1" i="0" dirty="0">
                <a:effectLst/>
              </a:rPr>
              <a:t>távající uživatelé budou vyzváni k úpravě své identity v MS2021+.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již využívají pouze jeden účet a autentizaci prostřednictvím Identity občana, nebudou muset žádnou změnu provádět.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využívají k autentizaci ADFS budou muset v rámci procesu úpravy identity provázat svůj účet MS2021+ s </a:t>
            </a:r>
            <a:r>
              <a:rPr lang="cs-CZ" sz="1600" dirty="0"/>
              <a:t>Identitou občana.</a:t>
            </a:r>
          </a:p>
          <a:p>
            <a:pPr marL="0" indent="0">
              <a:buNone/>
            </a:pPr>
            <a:r>
              <a:rPr lang="cs-CZ" sz="1600" dirty="0"/>
              <a:t>V listopadu 2023 bude ukončena možnost se standardně přihlašovat přes ADFS, ale stále bude možné žádat o úpravu identity.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Proces bude spočívat ve vyplnění formuláře s žádostí o úpravu identity MS2021+ a odeslání ke zpracování.</a:t>
            </a:r>
          </a:p>
          <a:p>
            <a:pPr marL="0" indent="0">
              <a:buNone/>
            </a:pPr>
            <a:r>
              <a:rPr lang="cs-CZ" sz="1600" dirty="0">
                <a:latin typeface="+mj-lt"/>
              </a:rPr>
              <a:t>Více na: </a:t>
            </a:r>
            <a:r>
              <a:rPr lang="cs-CZ" sz="1600" dirty="0"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https://iskp21.mssf.cz/</a:t>
            </a:r>
            <a:endParaRPr lang="cs-CZ" sz="1600" dirty="0">
              <a:latin typeface="+mj-lt"/>
            </a:endParaRPr>
          </a:p>
          <a:p>
            <a:pPr algn="just"/>
            <a:endParaRPr lang="cs-CZ" sz="1800" dirty="0">
              <a:solidFill>
                <a:srgbClr val="77933C"/>
              </a:solidFill>
              <a:latin typeface="+mj-lt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41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28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1241649"/>
            <a:ext cx="8229600" cy="1143000"/>
          </a:xfrm>
        </p:spPr>
        <p:txBody>
          <a:bodyPr>
            <a:normAutofit/>
          </a:bodyPr>
          <a:lstStyle/>
          <a:p>
            <a:r>
              <a:rPr lang="it-IT" sz="3300" dirty="0">
                <a:solidFill>
                  <a:srgbClr val="77933C"/>
                </a:solidFill>
              </a:rPr>
              <a:t>Povinnosti příjemců v oblasti publicity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19" y="2204864"/>
            <a:ext cx="8090520" cy="4015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Příjemci jsou povinni poskytnout součinnost při propagaci realizovaných projektů.</a:t>
            </a:r>
          </a:p>
          <a:p>
            <a:pPr marL="0" indent="0" algn="just">
              <a:buNone/>
            </a:pPr>
            <a:r>
              <a:rPr lang="cs-CZ" sz="1600" dirty="0"/>
              <a:t>Po vydání právního aktu/rozhodnutí o poskytnutí dotace a v průběhu realizace projektu je příjemce povinen informovat veřejnost o získané podpoře z fondů EU.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Povinné informační a propagační nástroje </a:t>
            </a:r>
            <a:r>
              <a:rPr lang="cs-CZ" sz="1600" dirty="0"/>
              <a:t>(také „povinná publicita“) jsou závazné pro všechny příjemce. Jedná se o následující:</a:t>
            </a:r>
          </a:p>
          <a:p>
            <a:pPr marL="176213" indent="-176213" algn="just"/>
            <a:r>
              <a:rPr lang="cs-CZ" sz="1600" dirty="0"/>
              <a:t>webová stránka (existuje-li),</a:t>
            </a:r>
          </a:p>
          <a:p>
            <a:pPr marL="176213" indent="-176213" algn="just"/>
            <a:r>
              <a:rPr lang="cs-CZ" sz="1600" dirty="0"/>
              <a:t>post na sociální síti (existuje-li) – dokládá se printscreenem příspěvku,</a:t>
            </a:r>
          </a:p>
          <a:p>
            <a:pPr marL="176213" indent="-176213" algn="just"/>
            <a:r>
              <a:rPr lang="cs-CZ" sz="1600" dirty="0"/>
              <a:t>plakát o minimální velikosti A3 nebo alternativy uvedené v odst. e) kapitoly 10.1 Obecných pravidel, u projektu do 500 tis. EUR (cca 12,5 mil. Kč))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Minimální informace, které budou uvedeny na nástrojích povinné publicity:</a:t>
            </a:r>
          </a:p>
          <a:p>
            <a:pPr marL="176213" indent="-176213" algn="just"/>
            <a:r>
              <a:rPr lang="cs-CZ" sz="1600" dirty="0"/>
              <a:t>název projektu v plné nebo zkrácené formě v souladu s názvem v MS2021+,</a:t>
            </a:r>
          </a:p>
          <a:p>
            <a:pPr marL="176213" indent="-176213" algn="just"/>
            <a:r>
              <a:rPr lang="cs-CZ" sz="1600" dirty="0"/>
              <a:t>hlavní cíl projektu,</a:t>
            </a:r>
          </a:p>
          <a:p>
            <a:pPr marL="176213" indent="-176213" algn="just"/>
            <a:r>
              <a:rPr lang="cs-CZ" sz="1600" dirty="0" err="1"/>
              <a:t>logolink</a:t>
            </a:r>
            <a:r>
              <a:rPr lang="cs-CZ" sz="1600" dirty="0"/>
              <a:t>: znak EU s povinným textem a logem MMR (viz kapitola 10.3 Obecných pravidel)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42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853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54" y="149799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Pravidla pro zobrazování log</a:t>
            </a:r>
            <a:endParaRPr lang="cs-CZ" sz="80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61821"/>
            <a:ext cx="8090520" cy="320336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/>
              <a:t>Grafické normy pro logo EU a vymezení standardních barev jsou uvedeny v doporučujícím </a:t>
            </a:r>
            <a:r>
              <a:rPr lang="cs-CZ" sz="2400" b="1" dirty="0">
                <a:solidFill>
                  <a:srgbClr val="77933C"/>
                </a:solidFill>
              </a:rPr>
              <a:t>Manuálu jednotného vizuálního stylu fondů EU v programovém období 2021–2027</a:t>
            </a:r>
            <a:endParaRPr lang="cs-CZ" sz="2400" b="1" dirty="0"/>
          </a:p>
          <a:p>
            <a:pPr algn="just"/>
            <a:r>
              <a:rPr lang="cs-CZ" sz="2400" dirty="0"/>
              <a:t>Loga se vždy umisťují tak, aby byla zřetelně viditelná a úměrně velká k dokumentu</a:t>
            </a:r>
          </a:p>
          <a:p>
            <a:pPr algn="just"/>
            <a:r>
              <a:rPr lang="cs-CZ" sz="2400" dirty="0"/>
              <a:t>Logo EU je vždy na první pozici zleva v horizontálním řazení a na nejvyšší pozici ve vertikálním řazení. Logo ŘO IROP (MMR), je umístěno na druhé pozici. Pokud je kromě loga ŘO IROP použito i další logo (například příjemce), je umístěno na třetí pozici.</a:t>
            </a:r>
          </a:p>
          <a:p>
            <a:pPr algn="just"/>
            <a:r>
              <a:rPr lang="cs-CZ" sz="2400" dirty="0"/>
              <a:t>Logo EU musí mít vždy nejméně stejnou velikost (výšku) jako všechna ostatní použitá loga</a:t>
            </a:r>
          </a:p>
          <a:p>
            <a:pPr algn="just"/>
            <a:r>
              <a:rPr lang="cs-CZ" sz="2400" dirty="0"/>
              <a:t>Preferované zobrazení loga EU je v barevném provedení.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9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46" y="1261370"/>
            <a:ext cx="8229600" cy="685046"/>
          </a:xfrm>
        </p:spPr>
        <p:txBody>
          <a:bodyPr>
            <a:normAutofit/>
          </a:bodyPr>
          <a:lstStyle/>
          <a:p>
            <a:r>
              <a:rPr lang="cs-CZ" sz="3300" dirty="0">
                <a:solidFill>
                  <a:srgbClr val="77933C"/>
                </a:solidFill>
              </a:rPr>
              <a:t>Důležité odkazy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69690"/>
            <a:ext cx="8090520" cy="419236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Výzva MAS včetně příloh (projektový záměr, kritéria hodnocení MAS, kontrolní listy a další přílohy ke stažení): </a:t>
            </a:r>
          </a:p>
          <a:p>
            <a:pPr marL="0" indent="0" algn="just">
              <a:buNone/>
            </a:pPr>
            <a:r>
              <a:rPr lang="cs-CZ" sz="2400" dirty="0">
                <a:hlinkClick r:id="rId2"/>
              </a:rPr>
              <a:t>https://www.otevrenezahrady.cz/vyzvy-pro-zadatele-prehled/irop_2021-2027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Text výzvy IROP, obecná a specifická pravidla včetně příloh, postup pro podání žádosti v MS2021+:</a:t>
            </a:r>
          </a:p>
          <a:p>
            <a:pPr marL="0" indent="0" algn="just">
              <a:buNone/>
            </a:pPr>
            <a:r>
              <a:rPr lang="cs-CZ" sz="2400" dirty="0">
                <a:hlinkClick r:id="rId3"/>
              </a:rPr>
              <a:t>https://irop.mmr.cz/cs/vyzvy-2021-2027/vyzvy/60vyzvairop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Kontrolní listy CRR k hodnocení žádostí:</a:t>
            </a:r>
          </a:p>
          <a:p>
            <a:pPr marL="0" indent="0" algn="just">
              <a:buNone/>
            </a:pPr>
            <a:r>
              <a:rPr lang="cs-CZ" sz="2400" dirty="0">
                <a:hlinkClick r:id="rId4"/>
              </a:rPr>
              <a:t>Kontrolní listy pro hodnocení formálních náležitostí a přijatelnosti | CRR</a:t>
            </a:r>
            <a:endParaRPr lang="cs-CZ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Konzultační servis CRR: </a:t>
            </a:r>
          </a:p>
          <a:p>
            <a:pPr marL="0" indent="0" algn="just">
              <a:buNone/>
            </a:pPr>
            <a:r>
              <a:rPr lang="pl-PL" sz="2400" dirty="0">
                <a:hlinkClick r:id="rId5"/>
              </a:rPr>
              <a:t>https://www.crr.cz/irop/konzultacni-servis-irop/</a:t>
            </a: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Odkaz na systém MS2021+ pro podání plné Žádosti o podporu: </a:t>
            </a:r>
          </a:p>
          <a:p>
            <a:pPr marL="0" indent="0" algn="just">
              <a:buNone/>
            </a:pPr>
            <a:r>
              <a:rPr lang="pl-PL" sz="2400" dirty="0">
                <a:hlinkClick r:id="rId6"/>
              </a:rPr>
              <a:t>https://iskp21.mssf.cz/</a:t>
            </a:r>
            <a:r>
              <a:rPr lang="pl-PL" sz="2400" dirty="0"/>
              <a:t> </a:t>
            </a:r>
            <a:endParaRPr lang="cs-CZ" sz="2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877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98513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77933C"/>
                </a:solidFill>
              </a:rPr>
              <a:t>5. Různé, diskuze</a:t>
            </a:r>
            <a:endParaRPr lang="cs-CZ" sz="7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38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02" y="2469522"/>
            <a:ext cx="8229600" cy="885684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cs-CZ" sz="5400" b="1" dirty="0">
                <a:solidFill>
                  <a:schemeClr val="accent3">
                    <a:lumMod val="75000"/>
                  </a:schemeClr>
                </a:solidFill>
              </a:rPr>
              <a:t>Děkujeme za pozornost</a:t>
            </a: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96420"/>
            <a:ext cx="8435280" cy="2656078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77933C"/>
                </a:solidFill>
                <a:latin typeface="+mj-lt"/>
              </a:rPr>
              <a:t>Otevřené zahrady Jičínska z. s.</a:t>
            </a:r>
            <a:br>
              <a:rPr lang="cs-CZ" sz="1600" dirty="0">
                <a:solidFill>
                  <a:srgbClr val="77933C"/>
                </a:solidFill>
                <a:latin typeface="+mj-lt"/>
              </a:rPr>
            </a:br>
            <a:r>
              <a:rPr lang="cs-CZ" sz="1600" dirty="0">
                <a:solidFill>
                  <a:srgbClr val="77933C"/>
                </a:solidFill>
                <a:latin typeface="+mj-lt"/>
              </a:rPr>
              <a:t>17. listopadu 1074, 506 01 Jičín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Kontakt: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b="1" dirty="0">
                <a:latin typeface="+mj-lt"/>
              </a:rPr>
              <a:t>Mgr. Kamila Kabelková</a:t>
            </a:r>
            <a:r>
              <a:rPr lang="cs-CZ" sz="1800" dirty="0">
                <a:latin typeface="+mj-lt"/>
              </a:rPr>
              <a:t>, vedoucí zaměstnanec pro realizaci SCLLD, tel. 602 420 396</a:t>
            </a:r>
          </a:p>
          <a:p>
            <a:pPr marL="0" indent="0">
              <a:spcBef>
                <a:spcPct val="20000"/>
              </a:spcBef>
              <a:buNone/>
              <a:defRPr/>
            </a:pPr>
            <a:endParaRPr lang="cs-CZ" sz="1800" dirty="0">
              <a:latin typeface="+mj-lt"/>
            </a:endParaRP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</a:rPr>
              <a:t>Email: </a:t>
            </a:r>
            <a:r>
              <a:rPr lang="cs-CZ" sz="1800" dirty="0">
                <a:latin typeface="+mj-lt"/>
                <a:hlinkClick r:id="rId3"/>
              </a:rPr>
              <a:t>otevrenezahrady@seznam.cz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4"/>
              </a:rPr>
              <a:t>irop@otevrenezahrady.cz</a:t>
            </a:r>
            <a:r>
              <a:rPr lang="cs-CZ" sz="1800" dirty="0">
                <a:latin typeface="+mj-lt"/>
              </a:rPr>
              <a:t> </a:t>
            </a:r>
          </a:p>
          <a:p>
            <a:pPr marL="0" lv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  <a:hlinkClick r:id="rId5"/>
              </a:rPr>
              <a:t>www.otevrenezahrady.cz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6"/>
              </a:rPr>
              <a:t>https://www.facebook.com/otevrenezahrady</a:t>
            </a:r>
            <a:r>
              <a:rPr lang="cs-CZ" sz="1800" dirty="0">
                <a:latin typeface="+mj-lt"/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990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518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tezka pro chodce: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samostatná stezka pro chodce, chodník a pás pro chodce v přidruženém prostoru pozemní komunikace,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stezka pro chodce a cyklisty se společným provozem nebo s odděleným provozem umístěná samostatně nebo v přidruženém prostoru pozemní komunikace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tezka pro cyklisty: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stezka pro cyklisty, stezka pro chodce a cyklisty se společným nebo odděleným provozem umístěná samostatně nebo v přidruženém prostoru pozemní komunikace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Liniové opatření: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vyhrazený jízdní pruh pro cyklisty, samostatný jednosměrný cyklistický pás, ochranný jízdní pruh pro cyklisty, piktogramový koridor pro cyklisty nebo vyhrazený jízdní pruh pro vozidla veřejné dopravy a jízdní kola umístěný v hlavním dopravním prostoru pozemní komunikace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5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4791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i="0" u="none" strike="noStrike" baseline="0" dirty="0">
                <a:solidFill>
                  <a:srgbClr val="77933C"/>
                </a:solidFill>
                <a:latin typeface="Arial" panose="020B0604020202020204" pitchFamily="34" charset="0"/>
              </a:rPr>
              <a:t>Proces administrace integrovaného projektu CLLD do podání žádosti o podporu do MS2021+</a:t>
            </a:r>
            <a:endParaRPr lang="cs-CZ" sz="5400" b="1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6DC715C-1F68-33C0-C1FF-CAB56367A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605023"/>
            <a:ext cx="7758882" cy="35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2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>
            <a:extLst>
              <a:ext uri="{FF2B5EF4-FFF2-40B4-BE49-F238E27FC236}">
                <a16:creationId xmlns:a16="http://schemas.microsoft.com/office/drawing/2014/main" id="{880562A6-1CB3-E652-6E8E-F9A6DBE2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136904" cy="175514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77933C"/>
                </a:solidFill>
                <a:latin typeface="Calibri,Bold"/>
              </a:rPr>
              <a:t>2. Základní informace k výzvě MAS </a:t>
            </a:r>
            <a:br>
              <a:rPr lang="cs-CZ" b="1" dirty="0">
                <a:solidFill>
                  <a:srgbClr val="00B150"/>
                </a:solidFill>
                <a:latin typeface="Calibri,Bold"/>
              </a:rPr>
            </a:br>
            <a: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– sběr projektových záměrů</a:t>
            </a:r>
            <a:b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b="1" dirty="0">
                <a:solidFill>
                  <a:srgbClr val="00B150"/>
                </a:solidFill>
                <a:latin typeface="Calibri,Bold"/>
              </a:rPr>
              <a:t> </a:t>
            </a:r>
            <a:endParaRPr lang="cs-CZ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AA837140-9C86-551D-F558-F5D001CCE9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53360883"/>
              </p:ext>
            </p:extLst>
          </p:nvPr>
        </p:nvGraphicFramePr>
        <p:xfrm>
          <a:off x="313184" y="2996952"/>
          <a:ext cx="8496944" cy="34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4241203326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958693015"/>
                    </a:ext>
                  </a:extLst>
                </a:gridCol>
              </a:tblGrid>
              <a:tr h="61617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Název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 Otevřené zahrady Jičínska – IROP – Bezpečná doprava a </a:t>
                      </a:r>
                      <a:r>
                        <a:rPr lang="cs-CZ" sz="17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cyklodoprava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867625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MAS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329844"/>
                  </a:ext>
                </a:extLst>
              </a:tr>
              <a:tr h="552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Opatření integrované strategie 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1.1.4 Bezpečná doprava a cyklodoprava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192719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Vyhlášení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10. 10. 2023    09:00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479628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Ukončení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10. 11. 2023    09:00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973074"/>
                  </a:ext>
                </a:extLst>
              </a:tr>
              <a:tr h="880245">
                <a:tc>
                  <a:txBody>
                    <a:bodyPr/>
                    <a:lstStyle/>
                    <a:p>
                      <a:r>
                        <a:rPr lang="cs-CZ" sz="1700" dirty="0"/>
                        <a:t>Maximální a minimální výše celkových způsobilých výdajů na projekt 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/>
                        <a:t>Min. 500 000 Kč. Maximální výše CZV na projekt není stanovena.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286238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8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6D2EC79-B7D2-A922-2BF6-DB36E0033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29162"/>
              </p:ext>
            </p:extLst>
          </p:nvPr>
        </p:nvGraphicFramePr>
        <p:xfrm>
          <a:off x="395536" y="1742383"/>
          <a:ext cx="8496944" cy="4422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794322619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1854265419"/>
                    </a:ext>
                  </a:extLst>
                </a:gridCol>
              </a:tblGrid>
              <a:tr h="477535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Alokace výzvy (dotace)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15 070 777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223795"/>
                  </a:ext>
                </a:extLst>
              </a:tr>
              <a:tr h="48053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Celkové způsobilé výdaje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15 863 975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131724"/>
                  </a:ext>
                </a:extLst>
              </a:tr>
              <a:tr h="486038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Míra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Evropský fond pro regionální rozvoj - </a:t>
                      </a:r>
                      <a:r>
                        <a:rPr lang="cs-CZ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95 % 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355770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Vlastní zdroje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295608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Forma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Ex-post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952230"/>
                  </a:ext>
                </a:extLst>
              </a:tr>
              <a:tr h="698264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Místo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Území MAS Otevřené zahrady Jičínska z. s.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vymezené ve schválené strategii CLLD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075547"/>
                  </a:ext>
                </a:extLst>
              </a:tr>
              <a:tr h="49136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Způsobilost výdajů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1. 1. 2021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ukončení realizace projektu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354517"/>
                  </a:ext>
                </a:extLst>
              </a:tr>
              <a:tr h="896956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Nejzazší datum ukončení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30. 6. 2026</a:t>
                      </a:r>
                      <a:b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 nesmí být ukončena před podáním žádosti o podporu v MS2021+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33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2384"/>
            <a:ext cx="8229600" cy="43837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Oprávnění žadatelé:</a:t>
            </a: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kraje</a:t>
            </a: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obce</a:t>
            </a: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dobrovolné svazky obcí</a:t>
            </a: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organizace zřizované nebo zakládané kraji</a:t>
            </a: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organizace zřizované nebo zakládané obcemi</a:t>
            </a: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organizace zřizované nebo zakládané dobrovolnými svazky obcí</a:t>
            </a:r>
          </a:p>
          <a:p>
            <a:pPr marL="0" indent="0" algn="just">
              <a:buNone/>
            </a:pPr>
            <a:endParaRPr lang="cs-CZ" sz="2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Cílová skupina:</a:t>
            </a: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 </a:t>
            </a:r>
          </a:p>
          <a:p>
            <a:pPr marL="0" indent="0" algn="just">
              <a:buNone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(obyvatelé měst a obcí, návštěvníci, dojíždějící za prací a službami, uživatelé veřejné dopravy, podnikatelské subjekty, instituce veřejné správy, NNO).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6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87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501738"/>
            <a:ext cx="8075240" cy="421089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Infrastruktura pro bezpečnou nemotorovou dopravu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výstavba, modernizace a rekonstrukce komunikací pro pěší v trase nebo v křížení pozemní komunikace s vysokou intenzitou dopravy;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zvyšování bezpečnosti nemotorové dopravy stavebními úpravami komunikací pro pěší a pro cyklisty a instalací prvků zklidňujících dopravu v nehodových lokalitách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Infrastruktura pro cyklistickou dopravu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výstavba, modernizace a rekonstrukce vyhrazených komunikací pro cyklisty sloužících k dopravě do zaměstnání, škol a za službami, nebo napojující se nastávající komunikace pro cyklisty, včetně doprovodné infrastruktury;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realizace doprovodné cyklistické infrastruktury při vyhrazených komunikacích pro cyklisty s vysokou intenzitou dopravy</a:t>
            </a:r>
            <a:endParaRPr lang="cs-CZ" sz="12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77933C"/>
                </a:solidFill>
              </a:rPr>
              <a:t>V jednom projektovém záměru nelze kombinovat aktivity „Infrastruktura pro bezpečnou nemotorovou dopravu“ a „Infrastruktura pro cyklistickou dopravu“. </a:t>
            </a:r>
            <a:endParaRPr lang="cs-CZ" sz="4000" b="1" kern="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51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25749</TotalTime>
  <Words>5637</Words>
  <Application>Microsoft Office PowerPoint</Application>
  <PresentationFormat>Předvádění na obrazovce (4:3)</PresentationFormat>
  <Paragraphs>546</Paragraphs>
  <Slides>47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Calibri,Bold</vt:lpstr>
      <vt:lpstr>Cambria</vt:lpstr>
      <vt:lpstr>Motiv sady Office</vt:lpstr>
      <vt:lpstr>Prezentace aplikace PowerPoint</vt:lpstr>
      <vt:lpstr>Program Semináře</vt:lpstr>
      <vt:lpstr>1. Změny oproti minulému období</vt:lpstr>
      <vt:lpstr>Prezentace aplikace PowerPoint</vt:lpstr>
      <vt:lpstr>Proces administrace integrovaného projektu CLLD do podání žádosti o podporu do MS2021+</vt:lpstr>
      <vt:lpstr>2. Základní informace k výzvě MAS  – sběr projektových záměrů  </vt:lpstr>
      <vt:lpstr>Prezentace aplikace PowerPoint</vt:lpstr>
      <vt:lpstr>Prezentace aplikace PowerPoint</vt:lpstr>
      <vt:lpstr>Podporované aktivity výzvy MAS</vt:lpstr>
      <vt:lpstr>Podání projektového záměru na MAS</vt:lpstr>
      <vt:lpstr>Hodnocení a výběr projektových záměrů MAS</vt:lpstr>
      <vt:lpstr>Kritéria věcného hodnocení</vt:lpstr>
      <vt:lpstr>Prezentace aplikace PowerPoint</vt:lpstr>
      <vt:lpstr>Přezkum hodnocení projektových záměrů</vt:lpstr>
      <vt:lpstr>3. Základní informace k výzvě IROP</vt:lpstr>
      <vt:lpstr>Prezentace aplikace PowerPoint</vt:lpstr>
      <vt:lpstr>Podporované aktivity </vt:lpstr>
      <vt:lpstr>1) Infrastruktura pro bezpečnou nemotorovou dopravu</vt:lpstr>
      <vt:lpstr>Způsobilé výdaje - bezpečná nemotorová doprava</vt:lpstr>
      <vt:lpstr>Přímé výdaje - bezpečná nemotorová doprava </vt:lpstr>
      <vt:lpstr>Přímé výdaje - bezpečná nemotorová doprava </vt:lpstr>
      <vt:lpstr>Přímé výdaje - bezpečná nemotorová doprava</vt:lpstr>
      <vt:lpstr>Nepřímé výdaje - bezpečná nemotorová doprava</vt:lpstr>
      <vt:lpstr>Nezpůsobilé výdaje - bezpečná nemotorová doprava</vt:lpstr>
      <vt:lpstr>Indikátory - bezpečná nemotorová doprava</vt:lpstr>
      <vt:lpstr>2)  Infrastruktura pro cyklistickou dopravu</vt:lpstr>
      <vt:lpstr>Způsobilé výdaje – cyklistická doprava</vt:lpstr>
      <vt:lpstr>Přímé výdaje – cyklistická doprava </vt:lpstr>
      <vt:lpstr>Přímé výdaje – cyklistická doprava </vt:lpstr>
      <vt:lpstr>Přímé výdaje – cyklistická doprava</vt:lpstr>
      <vt:lpstr>Nepřímé výdaje – cyklistická doprava</vt:lpstr>
      <vt:lpstr>Nezpůsobilé výdaje – cyklistická doprava</vt:lpstr>
      <vt:lpstr>Indikátory – cyklistická doprava</vt:lpstr>
      <vt:lpstr>Povinné přílohy k žádosti o podporu</vt:lpstr>
      <vt:lpstr>Povinné přílohy k žádosti o podporu</vt:lpstr>
      <vt:lpstr>Udržitelnost projektu </vt:lpstr>
      <vt:lpstr>4. Webová aplikace IS KP21+ (MS2021+)</vt:lpstr>
      <vt:lpstr>Postup pro odevzdání kompletní žádosti o podporu</vt:lpstr>
      <vt:lpstr>Prezentace aplikace PowerPoint</vt:lpstr>
      <vt:lpstr>Postup pro odevzdání kompletní žádosti o podporu</vt:lpstr>
      <vt:lpstr>Upozornění na změny při přihlašování do MS2021+</vt:lpstr>
      <vt:lpstr>Povinnosti příjemců v oblasti publicity</vt:lpstr>
      <vt:lpstr>Pravidla pro zobrazování log</vt:lpstr>
      <vt:lpstr>Důležité odkazy</vt:lpstr>
      <vt:lpstr>5. Různé, diskuze</vt:lpstr>
      <vt:lpstr>Děkujeme za pozornost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Kamila</dc:creator>
  <cp:lastModifiedBy>Jana Kubasová</cp:lastModifiedBy>
  <cp:revision>238</cp:revision>
  <cp:lastPrinted>2023-08-27T22:44:25Z</cp:lastPrinted>
  <dcterms:created xsi:type="dcterms:W3CDTF">2017-10-31T11:52:50Z</dcterms:created>
  <dcterms:modified xsi:type="dcterms:W3CDTF">2023-10-31T09:23:41Z</dcterms:modified>
</cp:coreProperties>
</file>